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0.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78" r:id="rId4"/>
  </p:sldMasterIdLst>
  <p:notesMasterIdLst>
    <p:notesMasterId r:id="rId6"/>
  </p:notesMasterIdLst>
  <p:handoutMasterIdLst>
    <p:handoutMasterId r:id="rId34"/>
  </p:handoutMasterIdLst>
  <p:sldIdLst>
    <p:sldId id="258" r:id="rId5"/>
    <p:sldId id="259" r:id="rId7"/>
    <p:sldId id="260" r:id="rId8"/>
    <p:sldId id="277" r:id="rId9"/>
    <p:sldId id="279" r:id="rId10"/>
    <p:sldId id="278" r:id="rId11"/>
    <p:sldId id="299" r:id="rId12"/>
    <p:sldId id="300" r:id="rId13"/>
    <p:sldId id="301" r:id="rId14"/>
    <p:sldId id="298" r:id="rId15"/>
    <p:sldId id="302" r:id="rId16"/>
    <p:sldId id="303" r:id="rId17"/>
    <p:sldId id="304" r:id="rId18"/>
    <p:sldId id="305" r:id="rId19"/>
    <p:sldId id="283" r:id="rId20"/>
    <p:sldId id="284" r:id="rId21"/>
    <p:sldId id="286" r:id="rId22"/>
    <p:sldId id="285" r:id="rId23"/>
    <p:sldId id="289" r:id="rId24"/>
    <p:sldId id="306" r:id="rId25"/>
    <p:sldId id="307" r:id="rId26"/>
    <p:sldId id="274" r:id="rId27"/>
    <p:sldId id="262" r:id="rId28"/>
    <p:sldId id="291" r:id="rId29"/>
    <p:sldId id="275" r:id="rId30"/>
    <p:sldId id="292" r:id="rId31"/>
    <p:sldId id="293" r:id="rId32"/>
    <p:sldId id="272" r:id="rId3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0" userDrawn="1">
          <p15:clr>
            <a:srgbClr val="A4A3A4"/>
          </p15:clr>
        </p15:guide>
        <p15:guide id="2" pos="37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CC0000"/>
    <a:srgbClr val="B2B2B2"/>
    <a:srgbClr val="202020"/>
    <a:srgbClr val="323232"/>
    <a:srgbClr val="CC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90"/>
        <p:guide pos="375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各位评委老师大家下午好，我们的项目名称是HeartWave，一款基于用户情绪的智能音乐推荐平台。我们的口号是“让音乐融入生活，成为用户最好的知心姐姐！”</a:t>
            </a:r>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我们决定采用微服务的架构来进行我们系统的搭建。这是我们的</a:t>
            </a:r>
            <a:r>
              <a:rPr lang="zh-CN" altLang="en-US"/>
              <a:t>系统架构图。</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这张图展示了我们的项目在开发过程中涉及到的一些技术栈以及详细的微服务之间的调用关系。</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实现根据用户的情绪推荐适合其现在听的音乐，我们首先需要分别获取用户的情绪数据以及音乐的情绪数据。用户的情绪数据主要来源于用户每日进行情绪打卡的数据，以及对用户的随笔进行文本情绪分析得到的数据。而音乐的情绪</a:t>
            </a:r>
            <a:r>
              <a:rPr lang="zh-CN" altLang="en-US"/>
              <a:t>数据，我们则采用当音乐入库的时候用音乐情绪识别的模型对其进行批量的识别</a:t>
            </a:r>
            <a:r>
              <a:rPr lang="zh-CN" altLang="en-US"/>
              <a:t>来获取。</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对于音乐情绪识别目前市面上没有现成的</a:t>
            </a:r>
            <a:r>
              <a:rPr lang="en-US" altLang="zh-CN"/>
              <a:t>API</a:t>
            </a:r>
            <a:r>
              <a:rPr lang="zh-CN" altLang="en-US"/>
              <a:t>可以调用，所以我们选择自己进行模型的训练，我们根据</a:t>
            </a:r>
            <a:r>
              <a:rPr lang="en-US" altLang="zh-CN"/>
              <a:t>Thayer</a:t>
            </a:r>
            <a:r>
              <a:rPr lang="zh-CN" altLang="en-US"/>
              <a:t>情绪模型的四个象限将情绪分成四类，并自己制作了数据集，目前是有音乐片段</a:t>
            </a:r>
            <a:r>
              <a:rPr lang="en-US" altLang="zh-CN"/>
              <a:t>712</a:t>
            </a:r>
            <a:r>
              <a:rPr lang="zh-CN" altLang="en-US"/>
              <a:t>个。然后利用</a:t>
            </a:r>
            <a:r>
              <a:rPr lang="en-US" altLang="zh-CN">
                <a:sym typeface="+mn-ea"/>
              </a:rPr>
              <a:t>librosa</a:t>
            </a:r>
            <a:r>
              <a:rPr lang="zh-CN" altLang="en-US">
                <a:sym typeface="+mn-ea"/>
              </a:rPr>
              <a:t>库和</a:t>
            </a:r>
            <a:r>
              <a:rPr lang="en-US" altLang="zh-CN">
                <a:solidFill>
                  <a:srgbClr val="000000"/>
                </a:solidFill>
                <a:latin typeface="黑体" charset="0"/>
                <a:ea typeface="黑体" charset="0"/>
                <a:cs typeface="黑体" charset="0"/>
                <a:sym typeface="+mn-ea"/>
              </a:rPr>
              <a:t>MIRtoolbox</a:t>
            </a:r>
            <a:r>
              <a:rPr lang="zh-CN" altLang="en-US">
                <a:solidFill>
                  <a:srgbClr val="000000"/>
                </a:solidFill>
                <a:latin typeface="黑体" charset="0"/>
                <a:ea typeface="黑体" charset="0"/>
                <a:cs typeface="黑体" charset="0"/>
                <a:sym typeface="+mn-ea"/>
              </a:rPr>
              <a:t>提取音乐特征，使用</a:t>
            </a:r>
            <a:r>
              <a:rPr lang="en-US" altLang="zh-CN">
                <a:solidFill>
                  <a:srgbClr val="000000"/>
                </a:solidFill>
                <a:latin typeface="黑体" charset="0"/>
                <a:ea typeface="黑体" charset="0"/>
                <a:cs typeface="黑体" charset="0"/>
                <a:sym typeface="+mn-ea"/>
              </a:rPr>
              <a:t>BP</a:t>
            </a:r>
            <a:r>
              <a:rPr lang="zh-CN" altLang="en-US">
                <a:solidFill>
                  <a:srgbClr val="000000"/>
                </a:solidFill>
                <a:latin typeface="黑体" charset="0"/>
                <a:ea typeface="黑体" charset="0"/>
                <a:cs typeface="黑体" charset="0"/>
                <a:sym typeface="+mn-ea"/>
              </a:rPr>
              <a:t>神经网络</a:t>
            </a:r>
            <a:r>
              <a:rPr lang="zh-CN" altLang="en-US">
                <a:solidFill>
                  <a:srgbClr val="000000"/>
                </a:solidFill>
                <a:latin typeface="黑体" charset="0"/>
                <a:ea typeface="黑体" charset="0"/>
                <a:cs typeface="黑体" charset="0"/>
                <a:sym typeface="+mn-ea"/>
              </a:rPr>
              <a:t>算法进行分类模型构建，最后进行参数寻优和评估。</a:t>
            </a:r>
            <a:endParaRPr lang="zh-CN" altLang="en-US">
              <a:solidFill>
                <a:srgbClr val="000000"/>
              </a:solidFill>
              <a:latin typeface="黑体" charset="0"/>
              <a:ea typeface="黑体" charset="0"/>
              <a:cs typeface="黑体" charset="0"/>
              <a:sym typeface="+mn-ea"/>
            </a:endParaRPr>
          </a:p>
          <a:p>
            <a:r>
              <a:rPr lang="zh-CN" altLang="en-US">
                <a:solidFill>
                  <a:srgbClr val="FF3300"/>
                </a:solidFill>
                <a:latin typeface="黑体" charset="0"/>
                <a:ea typeface="黑体" charset="0"/>
                <a:cs typeface="黑体" charset="0"/>
                <a:sym typeface="+mn-ea"/>
              </a:rPr>
              <a:t>目前我们分类准确率已经达到了</a:t>
            </a:r>
            <a:r>
              <a:rPr lang="en-US" altLang="zh-CN">
                <a:solidFill>
                  <a:srgbClr val="FF3300"/>
                </a:solidFill>
                <a:latin typeface="黑体" charset="0"/>
                <a:ea typeface="黑体" charset="0"/>
                <a:cs typeface="黑体" charset="0"/>
                <a:sym typeface="+mn-ea"/>
              </a:rPr>
              <a:t>82%</a:t>
            </a:r>
            <a:r>
              <a:rPr lang="zh-CN" altLang="en-US">
                <a:solidFill>
                  <a:srgbClr val="FF3300"/>
                </a:solidFill>
                <a:latin typeface="黑体" charset="0"/>
                <a:ea typeface="黑体" charset="0"/>
                <a:cs typeface="黑体" charset="0"/>
                <a:sym typeface="+mn-ea"/>
              </a:rPr>
              <a:t>。</a:t>
            </a:r>
            <a:endParaRPr lang="zh-CN" altLang="en-US">
              <a:solidFill>
                <a:srgbClr val="000000"/>
              </a:solidFill>
              <a:latin typeface="黑体" charset="0"/>
              <a:ea typeface="黑体" charset="0"/>
              <a:cs typeface="黑体" charset="0"/>
              <a:sym typeface="+mn-ea"/>
            </a:endParaRPr>
          </a:p>
          <a:p>
            <a:endParaRPr lang="zh-CN" altLang="en-US">
              <a:solidFill>
                <a:srgbClr val="000000"/>
              </a:solidFill>
              <a:latin typeface="黑体" charset="0"/>
              <a:ea typeface="黑体" charset="0"/>
              <a:cs typeface="黑体" charset="0"/>
              <a:sym typeface="+mn-ea"/>
            </a:endParaRPr>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4734F56-0714-4F24-A7F1-9FE3210687D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HeartWave的盈利模式包括五种策略：</a:t>
            </a:r>
            <a:endParaRPr lang="zh-CN" altLang="en-US"/>
          </a:p>
          <a:p>
            <a:r>
              <a:rPr lang="zh-CN" altLang="en-US"/>
              <a:t>1) 广告付费模式，HeartWave可以通过精心设计的用户界面，巧妙地整合各种广告形式，如开屏广告、Banner广告和插屏广告，从而在不过度影响用户体验的前提下实现收入。与此同时，HeartWave可以利用其对用户情绪的洞察，向广告商提供高度定制化的广告服务，例如在用户情绪低落时推送振奋人心的产品广告，或在用户心情愉悦时推送休闲娱乐类广告，以提高广告的点击率和效果。</a:t>
            </a:r>
            <a:endParaRPr lang="zh-CN" altLang="en-US"/>
          </a:p>
          <a:p>
            <a:r>
              <a:rPr lang="zh-CN" altLang="en-US"/>
              <a:t>2) 订阅增值服务，提供无广告播放、高质量音频流和个性化音乐疗法建议等会员服务；</a:t>
            </a:r>
            <a:endParaRPr lang="zh-CN" altLang="en-US"/>
          </a:p>
          <a:p>
            <a:r>
              <a:rPr lang="zh-CN" altLang="en-US"/>
              <a:t>3) 正版付费下载，对于那些在特定情绪下找到特别共鸣的音乐，用户可能更愿意购买以作长期收藏。HeartWave可以利用其情绪分析工具，推荐用户在特定情感状态下可能愿意购买的音乐，从而提高销售率。</a:t>
            </a:r>
            <a:endParaRPr lang="zh-CN" altLang="en-US"/>
          </a:p>
          <a:p>
            <a:r>
              <a:rPr lang="zh-CN" altLang="en-US"/>
              <a:t>4) 合作与联名，与心理健康机构和品牌合作开发音乐治疗项目或产品；</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我们的指导教师是范鸿飞老师，范老师有丰富的软件工程方面的教学与项目经验，同时也有丰富的创新项目与学科竞赛指导经验，可以给我们提供丰富的技术指导和经验</a:t>
            </a:r>
            <a:r>
              <a:rPr lang="zh-CN" altLang="en-US"/>
              <a:t>支持。</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这是我们的项目成员介绍与</a:t>
            </a:r>
            <a:r>
              <a:rPr lang="zh-CN" altLang="en-US"/>
              <a:t>分工。</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这是我们对未来发展的计划，目标成为市场上最懂用户、最贴心的音乐推荐</a:t>
            </a:r>
            <a:r>
              <a:rPr lang="zh-CN" altLang="en-US"/>
              <a:t>平台。</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这是我们的</a:t>
            </a:r>
            <a:r>
              <a:rPr lang="zh-CN" altLang="en-US"/>
              <a:t>财务计划。</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据世界卫生组织披露数据显示，全球有超过3.</a:t>
            </a:r>
            <a:r>
              <a:rPr lang="en-US" altLang="zh-CN"/>
              <a:t>4</a:t>
            </a:r>
            <a:r>
              <a:rPr lang="zh-CN" altLang="en-US"/>
              <a:t>亿人罹患抑郁症，近十年来患者增速约18%，截至2017年，中国有超过5400万人患有抑郁症。</a:t>
            </a:r>
            <a:endParaRPr lang="zh-CN" altLang="en-US"/>
          </a:p>
          <a:p>
            <a:r>
              <a:rPr lang="zh-CN" altLang="en-US"/>
              <a:t>由此可见，解决社会心理健康危机迫在眉睫。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然而，在情绪治疗的道路上，音乐是一剂优秀的良药。我们查阅了一些文献资料，无论是从西方乐理的角度还是从中国古代的传统五音疗法的角度，音乐都对不良情绪的缓解有较强的作用。</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同时，我们对身边的同学进行了采访。他们提到当前的音乐软件只能根据他当前经常听的歌手或者流派来推荐，而忽略了用户的情绪。同时，这种推荐方式营造了一种音乐的茧房，使得用户一直被困在最常听的流派当中，从而丧失了获取其他风格音乐的机会。于是，我们想要开发一款超越当前主流音乐软件，能够基于用户情绪进行音乐推荐的音乐平台。</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伴随着我国音乐行业的逐渐发展，在线音乐市场规模增长迅速，2016年中国在线音乐市场规模为28亿元，到2020年增长至128亿元，年复合增长率达到46.2%。</a:t>
            </a:r>
            <a:endParaRPr lang="zh-CN" altLang="en-US"/>
          </a:p>
          <a:p>
            <a:r>
              <a:rPr lang="zh-CN" altLang="en-US"/>
              <a:t>与此同时，随着互联网普及率的提高，在线音乐行业的用户基数也从2014年的3.7亿人迅速增至如今的7.17亿，这反映了在线音乐类产品巨大的发展潜力与上升动力。</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我们的主要竞争对手是网易云音乐和QQ音乐。</a:t>
            </a:r>
            <a:endParaRPr lang="zh-CN" altLang="en-US"/>
          </a:p>
          <a:p>
            <a:r>
              <a:rPr lang="zh-CN" altLang="en-US"/>
              <a:t>这两个音乐平台都提供了大量优质音乐、音乐评论社区以及优秀的根据用户历史行为进行推荐的推荐算法，能够精准捕捉用户对于音乐流派、音乐主题以及音乐歌手的喜好，然而却没有充分发挥音乐的</a:t>
            </a:r>
            <a:r>
              <a:rPr lang="zh-CN" altLang="en-US"/>
              <a:t>情绪价值。</a:t>
            </a:r>
            <a:endParaRPr lang="zh-CN" altLang="en-US"/>
          </a:p>
          <a:p>
            <a:r>
              <a:rPr lang="zh-CN" altLang="en-US"/>
              <a:t>我们更希望能够发挥音乐在情绪治疗方面的作用，并开设音乐室增强音乐软件和心情</a:t>
            </a:r>
            <a:r>
              <a:rPr lang="zh-CN" altLang="en-US"/>
              <a:t>日记的社交属性，打造个性化音乐推荐社交</a:t>
            </a:r>
            <a:r>
              <a:rPr lang="zh-CN" altLang="en-US"/>
              <a:t>平台。</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我们对我们的产品HeartWave进行了SWOT分析，以及PEST分析。</a:t>
            </a:r>
            <a:endParaRPr lang="zh-CN" altLang="en-US"/>
          </a:p>
          <a:p>
            <a:r>
              <a:rPr lang="zh-CN" altLang="en-US"/>
              <a:t>我们发现社会对于心理健康的关注度在疫情后持续提高，大众对于改善心理状态需求的增加提供了市场扩张的机会，</a:t>
            </a:r>
            <a:r>
              <a:rPr lang="zh-CN" altLang="en-US"/>
              <a:t>市场上同质化产品较少，增强了我们产品在市场上的竞争力。</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4" Type="http://schemas.openxmlformats.org/officeDocument/2006/relationships/tags" Target="../tags/tag57.xml"/><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tags" Target="../tags/tag54.xml"/><Relationship Id="rId10" Type="http://schemas.openxmlformats.org/officeDocument/2006/relationships/tags" Target="../tags/tag53.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0" Type="http://schemas.openxmlformats.org/officeDocument/2006/relationships/tags" Target="../tags/tag9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1" Type="http://schemas.openxmlformats.org/officeDocument/2006/relationships/tags" Target="../tags/tag115.xml"/><Relationship Id="rId10" Type="http://schemas.openxmlformats.org/officeDocument/2006/relationships/tags" Target="../tags/tag114.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3" Type="http://schemas.openxmlformats.org/officeDocument/2006/relationships/tags" Target="../tags/tag127.xml"/><Relationship Id="rId12" Type="http://schemas.openxmlformats.org/officeDocument/2006/relationships/tags" Target="../tags/tag126.xml"/><Relationship Id="rId11" Type="http://schemas.openxmlformats.org/officeDocument/2006/relationships/tags" Target="../tags/tag125.xml"/><Relationship Id="rId10" Type="http://schemas.openxmlformats.org/officeDocument/2006/relationships/tags" Target="../tags/tag124.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4" Type="http://schemas.openxmlformats.org/officeDocument/2006/relationships/tags" Target="../tags/tag150.xml"/><Relationship Id="rId13" Type="http://schemas.openxmlformats.org/officeDocument/2006/relationships/tags" Target="../tags/tag149.xml"/><Relationship Id="rId12" Type="http://schemas.openxmlformats.org/officeDocument/2006/relationships/tags" Target="../tags/tag148.xml"/><Relationship Id="rId11" Type="http://schemas.openxmlformats.org/officeDocument/2006/relationships/tags" Target="../tags/tag147.xml"/><Relationship Id="rId10" Type="http://schemas.openxmlformats.org/officeDocument/2006/relationships/tags" Target="../tags/tag146.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4" Type="http://schemas.openxmlformats.org/officeDocument/2006/relationships/tags" Target="../tags/tag163.xml"/><Relationship Id="rId13" Type="http://schemas.openxmlformats.org/officeDocument/2006/relationships/tags" Target="../tags/tag162.xml"/><Relationship Id="rId12" Type="http://schemas.openxmlformats.org/officeDocument/2006/relationships/tags" Target="../tags/tag161.xml"/><Relationship Id="rId11" Type="http://schemas.openxmlformats.org/officeDocument/2006/relationships/tags" Target="../tags/tag160.xml"/><Relationship Id="rId10" Type="http://schemas.openxmlformats.org/officeDocument/2006/relationships/tags" Target="../tags/tag159.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71.xml"/><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tags" Target="../tags/tag165.xml"/><Relationship Id="rId2" Type="http://schemas.openxmlformats.org/officeDocument/2006/relationships/tags" Target="../tags/tag164.xml"/><Relationship Id="rId16" Type="http://schemas.openxmlformats.org/officeDocument/2006/relationships/tags" Target="../tags/tag178.xml"/><Relationship Id="rId15" Type="http://schemas.openxmlformats.org/officeDocument/2006/relationships/tags" Target="../tags/tag177.xml"/><Relationship Id="rId14" Type="http://schemas.openxmlformats.org/officeDocument/2006/relationships/tags" Target="../tags/tag176.xml"/><Relationship Id="rId13" Type="http://schemas.openxmlformats.org/officeDocument/2006/relationships/tags" Target="../tags/tag175.xml"/><Relationship Id="rId12" Type="http://schemas.openxmlformats.org/officeDocument/2006/relationships/tags" Target="../tags/tag174.xml"/><Relationship Id="rId11" Type="http://schemas.openxmlformats.org/officeDocument/2006/relationships/tags" Target="../tags/tag173.xml"/><Relationship Id="rId10" Type="http://schemas.openxmlformats.org/officeDocument/2006/relationships/tags" Target="../tags/tag172.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tags" Target="../tags/tag185.xml"/><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tags" Target="../tags/tag181.xml"/><Relationship Id="rId3" Type="http://schemas.openxmlformats.org/officeDocument/2006/relationships/tags" Target="../tags/tag180.xml"/><Relationship Id="rId2" Type="http://schemas.openxmlformats.org/officeDocument/2006/relationships/tags" Target="../tags/tag179.xml"/><Relationship Id="rId13" Type="http://schemas.openxmlformats.org/officeDocument/2006/relationships/tags" Target="../tags/tag190.xml"/><Relationship Id="rId12" Type="http://schemas.openxmlformats.org/officeDocument/2006/relationships/tags" Target="../tags/tag189.xml"/><Relationship Id="rId11" Type="http://schemas.openxmlformats.org/officeDocument/2006/relationships/tags" Target="../tags/tag188.xml"/><Relationship Id="rId10" Type="http://schemas.openxmlformats.org/officeDocument/2006/relationships/tags" Target="../tags/tag187.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204.xml"/><Relationship Id="rId8" Type="http://schemas.openxmlformats.org/officeDocument/2006/relationships/tags" Target="../tags/tag203.xml"/><Relationship Id="rId7" Type="http://schemas.openxmlformats.org/officeDocument/2006/relationships/tags" Target="../tags/tag202.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4" Type="http://schemas.openxmlformats.org/officeDocument/2006/relationships/tags" Target="../tags/tag209.xml"/><Relationship Id="rId13" Type="http://schemas.openxmlformats.org/officeDocument/2006/relationships/tags" Target="../tags/tag208.xml"/><Relationship Id="rId12" Type="http://schemas.openxmlformats.org/officeDocument/2006/relationships/tags" Target="../tags/tag207.xml"/><Relationship Id="rId11" Type="http://schemas.openxmlformats.org/officeDocument/2006/relationships/tags" Target="../tags/tag206.xml"/><Relationship Id="rId10" Type="http://schemas.openxmlformats.org/officeDocument/2006/relationships/tags" Target="../tags/tag205.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217.xml"/><Relationship Id="rId8" Type="http://schemas.openxmlformats.org/officeDocument/2006/relationships/tags" Target="../tags/tag216.xml"/><Relationship Id="rId7" Type="http://schemas.openxmlformats.org/officeDocument/2006/relationships/tags" Target="../tags/tag215.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tags" Target="../tags/tag211.xml"/><Relationship Id="rId2" Type="http://schemas.openxmlformats.org/officeDocument/2006/relationships/tags" Target="../tags/tag210.xml"/><Relationship Id="rId11" Type="http://schemas.openxmlformats.org/officeDocument/2006/relationships/tags" Target="../tags/tag219.xml"/><Relationship Id="rId10" Type="http://schemas.openxmlformats.org/officeDocument/2006/relationships/tags" Target="../tags/tag218.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227.xml"/><Relationship Id="rId8" Type="http://schemas.openxmlformats.org/officeDocument/2006/relationships/tags" Target="../tags/tag226.xml"/><Relationship Id="rId7" Type="http://schemas.openxmlformats.org/officeDocument/2006/relationships/tags" Target="../tags/tag225.x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1" Type="http://schemas.openxmlformats.org/officeDocument/2006/relationships/tags" Target="../tags/tag229.xml"/><Relationship Id="rId10" Type="http://schemas.openxmlformats.org/officeDocument/2006/relationships/tags" Target="../tags/tag228.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237.xml"/><Relationship Id="rId8" Type="http://schemas.openxmlformats.org/officeDocument/2006/relationships/tags" Target="../tags/tag236.xml"/><Relationship Id="rId7" Type="http://schemas.openxmlformats.org/officeDocument/2006/relationships/tags" Target="../tags/tag235.xml"/><Relationship Id="rId6" Type="http://schemas.openxmlformats.org/officeDocument/2006/relationships/tags" Target="../tags/tag234.xml"/><Relationship Id="rId5" Type="http://schemas.openxmlformats.org/officeDocument/2006/relationships/tags" Target="../tags/tag233.xml"/><Relationship Id="rId4" Type="http://schemas.openxmlformats.org/officeDocument/2006/relationships/tags" Target="../tags/tag232.xml"/><Relationship Id="rId3" Type="http://schemas.openxmlformats.org/officeDocument/2006/relationships/tags" Target="../tags/tag231.xml"/><Relationship Id="rId2" Type="http://schemas.openxmlformats.org/officeDocument/2006/relationships/tags" Target="../tags/tag230.xml"/><Relationship Id="rId12" Type="http://schemas.openxmlformats.org/officeDocument/2006/relationships/tags" Target="../tags/tag240.xml"/><Relationship Id="rId11" Type="http://schemas.openxmlformats.org/officeDocument/2006/relationships/tags" Target="../tags/tag239.xml"/><Relationship Id="rId10" Type="http://schemas.openxmlformats.org/officeDocument/2006/relationships/tags" Target="../tags/tag238.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48.xml"/><Relationship Id="rId8" Type="http://schemas.openxmlformats.org/officeDocument/2006/relationships/tags" Target="../tags/tag247.xml"/><Relationship Id="rId7" Type="http://schemas.openxmlformats.org/officeDocument/2006/relationships/tags" Target="../tags/tag246.xml"/><Relationship Id="rId6" Type="http://schemas.openxmlformats.org/officeDocument/2006/relationships/tags" Target="../tags/tag245.xml"/><Relationship Id="rId5" Type="http://schemas.openxmlformats.org/officeDocument/2006/relationships/tags" Target="../tags/tag244.xml"/><Relationship Id="rId4" Type="http://schemas.openxmlformats.org/officeDocument/2006/relationships/tags" Target="../tags/tag243.xml"/><Relationship Id="rId3" Type="http://schemas.openxmlformats.org/officeDocument/2006/relationships/tags" Target="../tags/tag242.xml"/><Relationship Id="rId2" Type="http://schemas.openxmlformats.org/officeDocument/2006/relationships/tags" Target="../tags/tag241.xml"/><Relationship Id="rId14" Type="http://schemas.openxmlformats.org/officeDocument/2006/relationships/tags" Target="../tags/tag253.xml"/><Relationship Id="rId13" Type="http://schemas.openxmlformats.org/officeDocument/2006/relationships/tags" Target="../tags/tag252.xml"/><Relationship Id="rId12" Type="http://schemas.openxmlformats.org/officeDocument/2006/relationships/tags" Target="../tags/tag251.xml"/><Relationship Id="rId11" Type="http://schemas.openxmlformats.org/officeDocument/2006/relationships/tags" Target="../tags/tag250.xml"/><Relationship Id="rId10" Type="http://schemas.openxmlformats.org/officeDocument/2006/relationships/tags" Target="../tags/tag249.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6" Type="http://schemas.openxmlformats.org/officeDocument/2006/relationships/tags" Target="../tags/tag258.xml"/><Relationship Id="rId5" Type="http://schemas.openxmlformats.org/officeDocument/2006/relationships/tags" Target="../tags/tag257.xml"/><Relationship Id="rId4" Type="http://schemas.openxmlformats.org/officeDocument/2006/relationships/tags" Target="../tags/tag256.xml"/><Relationship Id="rId3" Type="http://schemas.openxmlformats.org/officeDocument/2006/relationships/tags" Target="../tags/tag255.xml"/><Relationship Id="rId2" Type="http://schemas.openxmlformats.org/officeDocument/2006/relationships/tags" Target="../tags/tag254.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4" Type="http://schemas.openxmlformats.org/officeDocument/2006/relationships/tags" Target="../tags/tag261.xml"/><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tags" Target="../tags/tag262.xml"/><Relationship Id="rId12" Type="http://schemas.openxmlformats.org/officeDocument/2006/relationships/tags" Target="../tags/tag272.xml"/><Relationship Id="rId11" Type="http://schemas.openxmlformats.org/officeDocument/2006/relationships/tags" Target="../tags/tag271.xml"/><Relationship Id="rId10" Type="http://schemas.openxmlformats.org/officeDocument/2006/relationships/tags" Target="../tags/tag270.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80.xml"/><Relationship Id="rId8" Type="http://schemas.openxmlformats.org/officeDocument/2006/relationships/tags" Target="../tags/tag279.xml"/><Relationship Id="rId7" Type="http://schemas.openxmlformats.org/officeDocument/2006/relationships/tags" Target="../tags/tag278.xml"/><Relationship Id="rId6" Type="http://schemas.openxmlformats.org/officeDocument/2006/relationships/tags" Target="../tags/tag277.xml"/><Relationship Id="rId5" Type="http://schemas.openxmlformats.org/officeDocument/2006/relationships/tags" Target="../tags/tag276.xml"/><Relationship Id="rId4" Type="http://schemas.openxmlformats.org/officeDocument/2006/relationships/tags" Target="../tags/tag275.xml"/><Relationship Id="rId3" Type="http://schemas.openxmlformats.org/officeDocument/2006/relationships/tags" Target="../tags/tag274.xml"/><Relationship Id="rId2" Type="http://schemas.openxmlformats.org/officeDocument/2006/relationships/tags" Target="../tags/tag273.xml"/><Relationship Id="rId11" Type="http://schemas.openxmlformats.org/officeDocument/2006/relationships/tags" Target="../tags/tag282.xml"/><Relationship Id="rId10" Type="http://schemas.openxmlformats.org/officeDocument/2006/relationships/tags" Target="../tags/tag281.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290.xml"/><Relationship Id="rId8" Type="http://schemas.openxmlformats.org/officeDocument/2006/relationships/tags" Target="../tags/tag289.xml"/><Relationship Id="rId7" Type="http://schemas.openxmlformats.org/officeDocument/2006/relationships/tags" Target="../tags/tag288.xml"/><Relationship Id="rId6" Type="http://schemas.openxmlformats.org/officeDocument/2006/relationships/tags" Target="../tags/tag287.xml"/><Relationship Id="rId5" Type="http://schemas.openxmlformats.org/officeDocument/2006/relationships/tags" Target="../tags/tag286.xml"/><Relationship Id="rId4" Type="http://schemas.openxmlformats.org/officeDocument/2006/relationships/tags" Target="../tags/tag285.xml"/><Relationship Id="rId3" Type="http://schemas.openxmlformats.org/officeDocument/2006/relationships/tags" Target="../tags/tag284.xml"/><Relationship Id="rId2" Type="http://schemas.openxmlformats.org/officeDocument/2006/relationships/tags" Target="../tags/tag283.xml"/><Relationship Id="rId10" Type="http://schemas.openxmlformats.org/officeDocument/2006/relationships/tags" Target="../tags/tag291.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299.xml"/><Relationship Id="rId8" Type="http://schemas.openxmlformats.org/officeDocument/2006/relationships/tags" Target="../tags/tag298.xml"/><Relationship Id="rId7" Type="http://schemas.openxmlformats.org/officeDocument/2006/relationships/tags" Target="../tags/tag297.xml"/><Relationship Id="rId6" Type="http://schemas.openxmlformats.org/officeDocument/2006/relationships/tags" Target="../tags/tag296.xml"/><Relationship Id="rId5" Type="http://schemas.openxmlformats.org/officeDocument/2006/relationships/tags" Target="../tags/tag295.xml"/><Relationship Id="rId4" Type="http://schemas.openxmlformats.org/officeDocument/2006/relationships/tags" Target="../tags/tag294.xml"/><Relationship Id="rId3" Type="http://schemas.openxmlformats.org/officeDocument/2006/relationships/tags" Target="../tags/tag293.xml"/><Relationship Id="rId2" Type="http://schemas.openxmlformats.org/officeDocument/2006/relationships/tags" Target="../tags/tag292.xml"/><Relationship Id="rId11" Type="http://schemas.openxmlformats.org/officeDocument/2006/relationships/tags" Target="../tags/tag301.xml"/><Relationship Id="rId10" Type="http://schemas.openxmlformats.org/officeDocument/2006/relationships/tags" Target="../tags/tag300.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309.xml"/><Relationship Id="rId8" Type="http://schemas.openxmlformats.org/officeDocument/2006/relationships/tags" Target="../tags/tag308.xml"/><Relationship Id="rId7" Type="http://schemas.openxmlformats.org/officeDocument/2006/relationships/tags" Target="../tags/tag307.xml"/><Relationship Id="rId6" Type="http://schemas.openxmlformats.org/officeDocument/2006/relationships/tags" Target="../tags/tag306.xml"/><Relationship Id="rId5" Type="http://schemas.openxmlformats.org/officeDocument/2006/relationships/tags" Target="../tags/tag305.xml"/><Relationship Id="rId4" Type="http://schemas.openxmlformats.org/officeDocument/2006/relationships/tags" Target="../tags/tag304.xml"/><Relationship Id="rId3" Type="http://schemas.openxmlformats.org/officeDocument/2006/relationships/tags" Target="../tags/tag303.xml"/><Relationship Id="rId2" Type="http://schemas.openxmlformats.org/officeDocument/2006/relationships/tags" Target="../tags/tag302.xml"/><Relationship Id="rId11" Type="http://schemas.openxmlformats.org/officeDocument/2006/relationships/tags" Target="../tags/tag311.xml"/><Relationship Id="rId10" Type="http://schemas.openxmlformats.org/officeDocument/2006/relationships/tags" Target="../tags/tag310.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319.xml"/><Relationship Id="rId8" Type="http://schemas.openxmlformats.org/officeDocument/2006/relationships/tags" Target="../tags/tag318.xml"/><Relationship Id="rId7" Type="http://schemas.openxmlformats.org/officeDocument/2006/relationships/tags" Target="../tags/tag317.xml"/><Relationship Id="rId6" Type="http://schemas.openxmlformats.org/officeDocument/2006/relationships/tags" Target="../tags/tag316.xml"/><Relationship Id="rId5" Type="http://schemas.openxmlformats.org/officeDocument/2006/relationships/tags" Target="../tags/tag315.xml"/><Relationship Id="rId4" Type="http://schemas.openxmlformats.org/officeDocument/2006/relationships/tags" Target="../tags/tag314.xml"/><Relationship Id="rId3" Type="http://schemas.openxmlformats.org/officeDocument/2006/relationships/tags" Target="../tags/tag313.xml"/><Relationship Id="rId2" Type="http://schemas.openxmlformats.org/officeDocument/2006/relationships/tags" Target="../tags/tag312.xml"/><Relationship Id="rId13" Type="http://schemas.openxmlformats.org/officeDocument/2006/relationships/tags" Target="../tags/tag323.xml"/><Relationship Id="rId12" Type="http://schemas.openxmlformats.org/officeDocument/2006/relationships/tags" Target="../tags/tag322.xml"/><Relationship Id="rId11" Type="http://schemas.openxmlformats.org/officeDocument/2006/relationships/tags" Target="../tags/tag321.xml"/><Relationship Id="rId10" Type="http://schemas.openxmlformats.org/officeDocument/2006/relationships/tags" Target="../tags/tag320.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331.xml"/><Relationship Id="rId8" Type="http://schemas.openxmlformats.org/officeDocument/2006/relationships/tags" Target="../tags/tag330.xml"/><Relationship Id="rId7" Type="http://schemas.openxmlformats.org/officeDocument/2006/relationships/tags" Target="../tags/tag329.xml"/><Relationship Id="rId6" Type="http://schemas.openxmlformats.org/officeDocument/2006/relationships/tags" Target="../tags/tag328.xml"/><Relationship Id="rId5" Type="http://schemas.openxmlformats.org/officeDocument/2006/relationships/tags" Target="../tags/tag327.xml"/><Relationship Id="rId4" Type="http://schemas.openxmlformats.org/officeDocument/2006/relationships/tags" Target="../tags/tag326.xml"/><Relationship Id="rId3" Type="http://schemas.openxmlformats.org/officeDocument/2006/relationships/tags" Target="../tags/tag325.xml"/><Relationship Id="rId2" Type="http://schemas.openxmlformats.org/officeDocument/2006/relationships/tags" Target="../tags/tag324.xml"/><Relationship Id="rId11" Type="http://schemas.openxmlformats.org/officeDocument/2006/relationships/tags" Target="../tags/tag333.xml"/><Relationship Id="rId10" Type="http://schemas.openxmlformats.org/officeDocument/2006/relationships/tags" Target="../tags/tag332.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341.xml"/><Relationship Id="rId8" Type="http://schemas.openxmlformats.org/officeDocument/2006/relationships/tags" Target="../tags/tag340.xml"/><Relationship Id="rId7" Type="http://schemas.openxmlformats.org/officeDocument/2006/relationships/tags" Target="../tags/tag339.xml"/><Relationship Id="rId6" Type="http://schemas.openxmlformats.org/officeDocument/2006/relationships/tags" Target="../tags/tag338.xml"/><Relationship Id="rId5" Type="http://schemas.openxmlformats.org/officeDocument/2006/relationships/tags" Target="../tags/tag337.xml"/><Relationship Id="rId4" Type="http://schemas.openxmlformats.org/officeDocument/2006/relationships/tags" Target="../tags/tag336.xml"/><Relationship Id="rId3" Type="http://schemas.openxmlformats.org/officeDocument/2006/relationships/tags" Target="../tags/tag335.xml"/><Relationship Id="rId2" Type="http://schemas.openxmlformats.org/officeDocument/2006/relationships/tags" Target="../tags/tag334.xml"/><Relationship Id="rId14" Type="http://schemas.openxmlformats.org/officeDocument/2006/relationships/tags" Target="../tags/tag346.xml"/><Relationship Id="rId13" Type="http://schemas.openxmlformats.org/officeDocument/2006/relationships/tags" Target="../tags/tag345.xml"/><Relationship Id="rId12" Type="http://schemas.openxmlformats.org/officeDocument/2006/relationships/tags" Target="../tags/tag344.xml"/><Relationship Id="rId11" Type="http://schemas.openxmlformats.org/officeDocument/2006/relationships/tags" Target="../tags/tag343.xml"/><Relationship Id="rId10" Type="http://schemas.openxmlformats.org/officeDocument/2006/relationships/tags" Target="../tags/tag342.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354.xml"/><Relationship Id="rId8" Type="http://schemas.openxmlformats.org/officeDocument/2006/relationships/tags" Target="../tags/tag353.xml"/><Relationship Id="rId7" Type="http://schemas.openxmlformats.org/officeDocument/2006/relationships/tags" Target="../tags/tag352.xml"/><Relationship Id="rId6" Type="http://schemas.openxmlformats.org/officeDocument/2006/relationships/tags" Target="../tags/tag351.xml"/><Relationship Id="rId5" Type="http://schemas.openxmlformats.org/officeDocument/2006/relationships/tags" Target="../tags/tag350.xml"/><Relationship Id="rId4" Type="http://schemas.openxmlformats.org/officeDocument/2006/relationships/tags" Target="../tags/tag349.xml"/><Relationship Id="rId3" Type="http://schemas.openxmlformats.org/officeDocument/2006/relationships/tags" Target="../tags/tag348.xml"/><Relationship Id="rId2" Type="http://schemas.openxmlformats.org/officeDocument/2006/relationships/tags" Target="../tags/tag347.xml"/><Relationship Id="rId14" Type="http://schemas.openxmlformats.org/officeDocument/2006/relationships/tags" Target="../tags/tag359.xml"/><Relationship Id="rId13" Type="http://schemas.openxmlformats.org/officeDocument/2006/relationships/tags" Target="../tags/tag358.xml"/><Relationship Id="rId12" Type="http://schemas.openxmlformats.org/officeDocument/2006/relationships/tags" Target="../tags/tag357.xml"/><Relationship Id="rId11" Type="http://schemas.openxmlformats.org/officeDocument/2006/relationships/tags" Target="../tags/tag356.xml"/><Relationship Id="rId10" Type="http://schemas.openxmlformats.org/officeDocument/2006/relationships/tags" Target="../tags/tag355.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367.xml"/><Relationship Id="rId8" Type="http://schemas.openxmlformats.org/officeDocument/2006/relationships/tags" Target="../tags/tag366.xml"/><Relationship Id="rId7" Type="http://schemas.openxmlformats.org/officeDocument/2006/relationships/tags" Target="../tags/tag365.xml"/><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tags" Target="../tags/tag362.xml"/><Relationship Id="rId3" Type="http://schemas.openxmlformats.org/officeDocument/2006/relationships/tags" Target="../tags/tag361.xml"/><Relationship Id="rId2" Type="http://schemas.openxmlformats.org/officeDocument/2006/relationships/tags" Target="../tags/tag360.xml"/><Relationship Id="rId16" Type="http://schemas.openxmlformats.org/officeDocument/2006/relationships/tags" Target="../tags/tag374.xml"/><Relationship Id="rId15" Type="http://schemas.openxmlformats.org/officeDocument/2006/relationships/tags" Target="../tags/tag373.xml"/><Relationship Id="rId14" Type="http://schemas.openxmlformats.org/officeDocument/2006/relationships/tags" Target="../tags/tag372.xml"/><Relationship Id="rId13" Type="http://schemas.openxmlformats.org/officeDocument/2006/relationships/tags" Target="../tags/tag371.xml"/><Relationship Id="rId12" Type="http://schemas.openxmlformats.org/officeDocument/2006/relationships/tags" Target="../tags/tag370.xml"/><Relationship Id="rId11" Type="http://schemas.openxmlformats.org/officeDocument/2006/relationships/tags" Target="../tags/tag369.xml"/><Relationship Id="rId10" Type="http://schemas.openxmlformats.org/officeDocument/2006/relationships/tags" Target="../tags/tag368.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382.xml"/><Relationship Id="rId8" Type="http://schemas.openxmlformats.org/officeDocument/2006/relationships/tags" Target="../tags/tag381.xml"/><Relationship Id="rId7" Type="http://schemas.openxmlformats.org/officeDocument/2006/relationships/tags" Target="../tags/tag380.xml"/><Relationship Id="rId6" Type="http://schemas.openxmlformats.org/officeDocument/2006/relationships/tags" Target="../tags/tag379.xml"/><Relationship Id="rId5" Type="http://schemas.openxmlformats.org/officeDocument/2006/relationships/tags" Target="../tags/tag378.xml"/><Relationship Id="rId4" Type="http://schemas.openxmlformats.org/officeDocument/2006/relationships/tags" Target="../tags/tag377.xml"/><Relationship Id="rId3" Type="http://schemas.openxmlformats.org/officeDocument/2006/relationships/tags" Target="../tags/tag376.xml"/><Relationship Id="rId2" Type="http://schemas.openxmlformats.org/officeDocument/2006/relationships/tags" Target="../tags/tag375.xml"/><Relationship Id="rId13" Type="http://schemas.openxmlformats.org/officeDocument/2006/relationships/tags" Target="../tags/tag386.xml"/><Relationship Id="rId12" Type="http://schemas.openxmlformats.org/officeDocument/2006/relationships/tags" Target="../tags/tag385.xml"/><Relationship Id="rId11" Type="http://schemas.openxmlformats.org/officeDocument/2006/relationships/tags" Target="../tags/tag384.xml"/><Relationship Id="rId10" Type="http://schemas.openxmlformats.org/officeDocument/2006/relationships/tags" Target="../tags/tag383.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0" y="0"/>
            <a:ext cx="12192000" cy="6857999"/>
            <a:chOff x="0" y="0"/>
            <a:chExt cx="12192000" cy="6857999"/>
          </a:xfrm>
        </p:grpSpPr>
        <p:grpSp>
          <p:nvGrpSpPr>
            <p:cNvPr id="5" name="组合 4"/>
            <p:cNvGrpSpPr/>
            <p:nvPr userDrawn="1"/>
          </p:nvGrpSpPr>
          <p:grpSpPr>
            <a:xfrm>
              <a:off x="1900407" y="0"/>
              <a:ext cx="10291593" cy="1352550"/>
              <a:chOff x="1900407" y="0"/>
              <a:chExt cx="10291593" cy="1352550"/>
            </a:xfrm>
          </p:grpSpPr>
          <p:sp>
            <p:nvSpPr>
              <p:cNvPr id="15" name="Freeform 5"/>
              <p:cNvSpPr/>
              <p:nvPr userDrawn="1">
                <p:custDataLst>
                  <p:tags r:id="rId3"/>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solidFill>
                    <a:schemeClr val="tx1"/>
                  </a:solidFill>
                </a:endParaRPr>
              </a:p>
            </p:txBody>
          </p:sp>
          <p:sp>
            <p:nvSpPr>
              <p:cNvPr id="19" name="任意多边形: 形状 18"/>
              <p:cNvSpPr/>
              <p:nvPr userDrawn="1">
                <p:custDataLst>
                  <p:tags r:id="rId4"/>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grpSp>
        <p:grpSp>
          <p:nvGrpSpPr>
            <p:cNvPr id="20" name="组合 19"/>
            <p:cNvGrpSpPr/>
            <p:nvPr userDrawn="1"/>
          </p:nvGrpSpPr>
          <p:grpSpPr>
            <a:xfrm rot="10800000">
              <a:off x="0" y="5505449"/>
              <a:ext cx="10291593" cy="1352550"/>
              <a:chOff x="1900407" y="0"/>
              <a:chExt cx="10291593" cy="1352550"/>
            </a:xfrm>
          </p:grpSpPr>
          <p:sp>
            <p:nvSpPr>
              <p:cNvPr id="21" name="Freeform 5"/>
              <p:cNvSpPr/>
              <p:nvPr userDrawn="1">
                <p:custDataLst>
                  <p:tags r:id="rId5"/>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solidFill>
                    <a:schemeClr val="tx1"/>
                  </a:solidFill>
                </a:endParaRPr>
              </a:p>
            </p:txBody>
          </p:sp>
          <p:sp>
            <p:nvSpPr>
              <p:cNvPr id="27" name="任意多边形: 形状 26"/>
              <p:cNvSpPr/>
              <p:nvPr userDrawn="1">
                <p:custDataLst>
                  <p:tags r:id="rId6"/>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grpSp>
      </p:grpSp>
      <p:sp>
        <p:nvSpPr>
          <p:cNvPr id="16" name="日期占位符 15"/>
          <p:cNvSpPr>
            <a:spLocks noGrp="1"/>
          </p:cNvSpPr>
          <p:nvPr userDrawn="1">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userDrawn="1">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18" name="灯片编号占位符 17"/>
          <p:cNvSpPr>
            <a:spLocks noGrp="1"/>
          </p:cNvSpPr>
          <p:nvPr userDrawn="1">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2" name="标题 1"/>
          <p:cNvSpPr>
            <a:spLocks noGrp="1"/>
          </p:cNvSpPr>
          <p:nvPr userDrawn="1">
            <p:ph type="ctrTitle" idx="13" hasCustomPrompt="1"/>
            <p:custDataLst>
              <p:tags r:id="rId10"/>
            </p:custDataLst>
          </p:nvPr>
        </p:nvSpPr>
        <p:spPr>
          <a:xfrm>
            <a:off x="2920524" y="2717483"/>
            <a:ext cx="6350000" cy="1217295"/>
          </a:xfrm>
        </p:spPr>
        <p:txBody>
          <a:bodyPr vert="horz" wrap="square" lIns="91440" tIns="45720" rIns="91440" bIns="45720" rtlCol="0" anchor="t" anchorCtr="0">
            <a:normAutofit/>
          </a:bodyPr>
          <a:lstStyle>
            <a:lvl1pPr algn="dist">
              <a:defRPr lang="zh-CN" altLang="en-US" sz="7200" b="0" spc="7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3" name="文本占位符 2"/>
          <p:cNvSpPr>
            <a:spLocks noGrp="1"/>
          </p:cNvSpPr>
          <p:nvPr userDrawn="1">
            <p:ph type="body" idx="14" hasCustomPrompt="1"/>
            <p:custDataLst>
              <p:tags r:id="rId11"/>
            </p:custDataLst>
          </p:nvPr>
        </p:nvSpPr>
        <p:spPr>
          <a:xfrm>
            <a:off x="7250589" y="4357688"/>
            <a:ext cx="1944370" cy="408940"/>
          </a:xfrm>
        </p:spPr>
        <p:txBody>
          <a:bodyPr vert="horz" wrap="square" lIns="91440" tIns="45720" rIns="91440" bIns="45720" rtlCol="0" anchor="ctr">
            <a:normAutofit/>
          </a:bodyPr>
          <a:lstStyle>
            <a:lvl1pPr marL="0" indent="0" algn="r">
              <a:buNone/>
              <a:defRPr lang="zh-CN" altLang="en-US">
                <a:solidFill>
                  <a:schemeClr val="tx1">
                    <a:lumMod val="65000"/>
                    <a:lumOff val="35000"/>
                  </a:schemeClr>
                </a:solidFill>
                <a:latin typeface="Arial" panose="020B0604020202090204" pitchFamily="34" charset="0"/>
                <a:ea typeface="微软雅黑" charset="-122"/>
              </a:defRPr>
            </a:lvl1pPr>
          </a:lstStyle>
          <a:p>
            <a:pPr marL="228600" lvl="0" indent="-228600" algn="r"/>
            <a:r>
              <a:rPr lang="zh-CN" altLang="en-US"/>
              <a:t>编辑文本</a:t>
            </a:r>
            <a:endParaRPr lang="zh-CN" altLang="en-US"/>
          </a:p>
        </p:txBody>
      </p:sp>
      <p:sp>
        <p:nvSpPr>
          <p:cNvPr id="4" name="文本占位符 3"/>
          <p:cNvSpPr>
            <a:spLocks noGrp="1"/>
          </p:cNvSpPr>
          <p:nvPr userDrawn="1">
            <p:ph type="body" sz="quarter" idx="15" hasCustomPrompt="1"/>
            <p:custDataLst>
              <p:tags r:id="rId12"/>
            </p:custDataLst>
          </p:nvPr>
        </p:nvSpPr>
        <p:spPr>
          <a:xfrm>
            <a:off x="2996088" y="4357688"/>
            <a:ext cx="1944370" cy="408940"/>
          </a:xfrm>
          <a:prstGeom prst="rect">
            <a:avLst/>
          </a:prstGeom>
        </p:spPr>
        <p:txBody>
          <a:bodyPr vert="horz" wrap="square" lIns="91440" tIns="45720" rIns="91440" bIns="45720" rtlCol="0" anchor="ctr">
            <a:normAutofit/>
          </a:bodyPr>
          <a:lstStyle>
            <a:lvl1pPr marL="0" indent="0" algn="l">
              <a:buNone/>
              <a:defRPr lang="zh-CN" altLang="en-US">
                <a:solidFill>
                  <a:schemeClr val="tx1">
                    <a:lumMod val="65000"/>
                    <a:lumOff val="35000"/>
                  </a:schemeClr>
                </a:solidFill>
                <a:latin typeface="Arial" panose="020B0604020202090204" pitchFamily="34" charset="0"/>
                <a:ea typeface="微软雅黑" charset="-122"/>
              </a:defRPr>
            </a:lvl1pPr>
          </a:lstStyle>
          <a:p>
            <a:pPr marL="228600" lvl="0" indent="-228600"/>
            <a:r>
              <a:rPr lang="zh-CN" altLang="en-US"/>
              <a:t>编辑文本</a:t>
            </a:r>
            <a:endParaRPr lang="zh-CN" altLang="en-US"/>
          </a:p>
        </p:txBody>
      </p:sp>
      <p:cxnSp>
        <p:nvCxnSpPr>
          <p:cNvPr id="9" name="直接连接符 8"/>
          <p:cNvCxnSpPr/>
          <p:nvPr userDrawn="1">
            <p:custDataLst>
              <p:tags r:id="rId13"/>
            </p:custDataLst>
          </p:nvPr>
        </p:nvCxnSpPr>
        <p:spPr>
          <a:xfrm>
            <a:off x="2995772" y="4129088"/>
            <a:ext cx="61995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副标题 5"/>
          <p:cNvSpPr>
            <a:spLocks noGrp="1"/>
          </p:cNvSpPr>
          <p:nvPr userDrawn="1">
            <p:ph type="subTitle" sz="quarter" idx="16" hasCustomPrompt="1"/>
            <p:custDataLst>
              <p:tags r:id="rId14"/>
            </p:custDataLst>
          </p:nvPr>
        </p:nvSpPr>
        <p:spPr>
          <a:xfrm>
            <a:off x="2920843" y="2065973"/>
            <a:ext cx="6350635" cy="448945"/>
          </a:xfrm>
          <a:prstGeom prst="rect">
            <a:avLst/>
          </a:prstGeom>
        </p:spPr>
        <p:txBody>
          <a:bodyPr vert="horz" wrap="square" lIns="91440" tIns="45720" rIns="91440" bIns="45720" rtlCol="0" anchor="b" anchorCtr="0">
            <a:normAutofit/>
          </a:bodyPr>
          <a:lstStyle>
            <a:lvl1pPr marL="0" indent="0" algn="dist">
              <a:buNone/>
              <a:defRPr lang="zh-CN" altLang="en-US" sz="2000" spc="200">
                <a:ln>
                  <a:noFill/>
                </a:ln>
                <a:solidFill>
                  <a:schemeClr val="tx1">
                    <a:lumMod val="85000"/>
                    <a:lumOff val="15000"/>
                  </a:schemeClr>
                </a:solidFill>
                <a:effectLst/>
                <a:uLnTx/>
                <a:latin typeface="Arial" panose="020B0604020202090204" pitchFamily="34" charset="0"/>
                <a:ea typeface="微软雅黑" charset="-122"/>
                <a:cs typeface="微软雅黑" charset="-122"/>
              </a:defRPr>
            </a:lvl1pPr>
          </a:lstStyle>
          <a:p>
            <a:pPr marL="228600" lvl="0" indent="-228600" algn="dist">
              <a:lnSpc>
                <a:spcPct val="100000"/>
              </a:lnSpc>
              <a:spcAft>
                <a:spcPts val="0"/>
              </a:spcAft>
              <a:buClrTx/>
              <a:buSzTx/>
            </a:pPr>
            <a:r>
              <a:rPr lang="zh-CN" altLang="en-US"/>
              <a:t>单击此处编辑副标题</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28" name="组合 27"/>
          <p:cNvGrpSpPr/>
          <p:nvPr userDrawn="1">
            <p:custDataLst>
              <p:tags r:id="rId2"/>
            </p:custDataLst>
          </p:nvPr>
        </p:nvGrpSpPr>
        <p:grpSpPr>
          <a:xfrm>
            <a:off x="131041" y="106151"/>
            <a:ext cx="11929918" cy="160185"/>
            <a:chOff x="131041" y="390273"/>
            <a:chExt cx="11929918" cy="160185"/>
          </a:xfrm>
        </p:grpSpPr>
        <p:grpSp>
          <p:nvGrpSpPr>
            <p:cNvPr id="29" name="组合 28"/>
            <p:cNvGrpSpPr/>
            <p:nvPr/>
          </p:nvGrpSpPr>
          <p:grpSpPr>
            <a:xfrm>
              <a:off x="131041" y="390663"/>
              <a:ext cx="624118" cy="159795"/>
              <a:chOff x="131041" y="6019911"/>
              <a:chExt cx="624118" cy="144389"/>
            </a:xfrm>
          </p:grpSpPr>
          <p:sp>
            <p:nvSpPr>
              <p:cNvPr id="33" name="任意多边形: 形状 32"/>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rot="10800000">
              <a:off x="11436841" y="390273"/>
              <a:ext cx="624118" cy="159795"/>
              <a:chOff x="131041" y="6019911"/>
              <a:chExt cx="624118" cy="144389"/>
            </a:xfrm>
          </p:grpSpPr>
          <p:sp>
            <p:nvSpPr>
              <p:cNvPr id="31" name="任意多边形: 形状 30"/>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2"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8"/>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0" y="2752725"/>
            <a:ext cx="12191998" cy="1352551"/>
            <a:chOff x="0" y="2752725"/>
            <a:chExt cx="12191998" cy="1352551"/>
          </a:xfrm>
        </p:grpSpPr>
        <p:sp>
          <p:nvSpPr>
            <p:cNvPr id="14" name="任意多边形: 形状 13"/>
            <p:cNvSpPr/>
            <p:nvPr userDrawn="1">
              <p:custDataLst>
                <p:tags r:id="rId3"/>
              </p:custDataLst>
            </p:nvPr>
          </p:nvSpPr>
          <p:spPr bwMode="auto">
            <a:xfrm rot="10800000" flipV="1">
              <a:off x="9410641" y="2752726"/>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sp>
          <p:nvSpPr>
            <p:cNvPr id="15" name="任意多边形: 形状 14"/>
            <p:cNvSpPr/>
            <p:nvPr userDrawn="1">
              <p:custDataLst>
                <p:tags r:id="rId4"/>
              </p:custDataLst>
            </p:nvPr>
          </p:nvSpPr>
          <p:spPr bwMode="auto">
            <a:xfrm flipV="1">
              <a:off x="0" y="2752725"/>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grpSp>
      <p:sp>
        <p:nvSpPr>
          <p:cNvPr id="7" name="矩形 6"/>
          <p:cNvSpPr/>
          <p:nvPr userDrawn="1">
            <p:custDataLst>
              <p:tags r:id="rId5"/>
            </p:custDataLst>
          </p:nvPr>
        </p:nvSpPr>
        <p:spPr>
          <a:xfrm>
            <a:off x="292075" y="303809"/>
            <a:ext cx="11607851" cy="6250382"/>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10" name="矩形 9"/>
          <p:cNvSpPr/>
          <p:nvPr userDrawn="1">
            <p:custDataLst>
              <p:tags r:id="rId6"/>
            </p:custDataLst>
          </p:nvPr>
        </p:nvSpPr>
        <p:spPr>
          <a:xfrm>
            <a:off x="5292408" y="2750185"/>
            <a:ext cx="454914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4" name="日期占位符 3"/>
          <p:cNvSpPr>
            <a:spLocks noGrp="1"/>
          </p:cNvSpPr>
          <p:nvPr>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2" name="副标题 1"/>
          <p:cNvSpPr>
            <a:spLocks noGrp="1"/>
          </p:cNvSpPr>
          <p:nvPr>
            <p:ph type="subTitle" idx="13" hasCustomPrompt="1"/>
            <p:custDataLst>
              <p:tags r:id="rId10"/>
            </p:custDataLst>
          </p:nvPr>
        </p:nvSpPr>
        <p:spPr>
          <a:xfrm>
            <a:off x="5446078" y="3509963"/>
            <a:ext cx="4241800" cy="505143"/>
          </a:xfrm>
        </p:spPr>
        <p:txBody>
          <a:bodyPr vert="horz" wrap="square" lIns="91440" tIns="45720" rIns="91440" bIns="45720" rtlCol="0">
            <a:normAutofit/>
          </a:bodyPr>
          <a:lstStyle>
            <a:lvl1pPr marL="0" indent="0" algn="l">
              <a:buNone/>
              <a:defRPr kumimoji="0" lang="zh-CN" altLang="en-US" b="0" i="0" kern="0" spc="200">
                <a:solidFill>
                  <a:schemeClr val="tx1">
                    <a:lumMod val="65000"/>
                    <a:lumOff val="35000"/>
                  </a:schemeClr>
                </a:solidFill>
                <a:latin typeface="Arial" panose="020B0604020202090204" pitchFamily="34" charset="0"/>
                <a:ea typeface="微软雅黑" charset="-122"/>
              </a:defRPr>
            </a:lvl1pPr>
          </a:lstStyle>
          <a:p>
            <a:pPr marL="228600" lvl="0" indent="-228600">
              <a:spcAft>
                <a:spcPts val="0"/>
              </a:spcAft>
            </a:pPr>
            <a:r>
              <a:rPr lang="zh-CN" altLang="en-US" dirty="0"/>
              <a:t>单击此处编辑副标题</a:t>
            </a:r>
            <a:endParaRPr lang="zh-CN" altLang="en-US" dirty="0"/>
          </a:p>
        </p:txBody>
      </p:sp>
      <p:sp>
        <p:nvSpPr>
          <p:cNvPr id="3" name="标题 2"/>
          <p:cNvSpPr>
            <a:spLocks noGrp="1"/>
          </p:cNvSpPr>
          <p:nvPr>
            <p:ph type="ctrTitle" idx="14" hasCustomPrompt="1"/>
            <p:custDataLst>
              <p:tags r:id="rId11"/>
            </p:custDataLst>
          </p:nvPr>
        </p:nvSpPr>
        <p:spPr>
          <a:xfrm>
            <a:off x="5446078" y="2750186"/>
            <a:ext cx="4241800" cy="726439"/>
          </a:xfrm>
        </p:spPr>
        <p:txBody>
          <a:bodyPr vert="horz" wrap="square" lIns="91440" tIns="45720" rIns="91440" bIns="45720" rtlCol="0" anchor="b" anchorCtr="0">
            <a:normAutofit/>
          </a:bodyPr>
          <a:lstStyle>
            <a:lvl1pPr>
              <a:defRPr lang="zh-CN" altLang="en-US" sz="3600" b="0" kern="0" spc="4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nSpc>
                <a:spcPct val="120000"/>
              </a:lnSpc>
            </a:pPr>
            <a:r>
              <a:rPr lang="zh-CN" altLang="en-US" dirty="0"/>
              <a:t>编辑标题</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27" name="组合 26"/>
          <p:cNvGrpSpPr/>
          <p:nvPr userDrawn="1">
            <p:custDataLst>
              <p:tags r:id="rId2"/>
            </p:custDataLst>
          </p:nvPr>
        </p:nvGrpSpPr>
        <p:grpSpPr>
          <a:xfrm>
            <a:off x="131041" y="106151"/>
            <a:ext cx="11929918" cy="160185"/>
            <a:chOff x="131041" y="390273"/>
            <a:chExt cx="11929918" cy="160185"/>
          </a:xfrm>
        </p:grpSpPr>
        <p:grpSp>
          <p:nvGrpSpPr>
            <p:cNvPr id="29" name="组合 28"/>
            <p:cNvGrpSpPr/>
            <p:nvPr/>
          </p:nvGrpSpPr>
          <p:grpSpPr>
            <a:xfrm>
              <a:off x="131041" y="390663"/>
              <a:ext cx="624118" cy="159795"/>
              <a:chOff x="131041" y="6019911"/>
              <a:chExt cx="624118" cy="144389"/>
            </a:xfrm>
          </p:grpSpPr>
          <p:sp>
            <p:nvSpPr>
              <p:cNvPr id="33" name="任意多边形: 形状 32"/>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rot="10800000">
              <a:off x="11436841" y="390273"/>
              <a:ext cx="624118" cy="159795"/>
              <a:chOff x="131041" y="6019911"/>
              <a:chExt cx="624118" cy="144389"/>
            </a:xfrm>
          </p:grpSpPr>
          <p:sp>
            <p:nvSpPr>
              <p:cNvPr id="31" name="任意多边形: 形状 30"/>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2"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8"/>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9"/>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90204" pitchFamily="34" charset="0"/>
                <a:ea typeface="微软雅黑" charset="-122"/>
              </a:defRPr>
            </a:lvl1pPr>
            <a:lvl2pPr eaLnBrk="1" fontAlgn="auto" latinLnBrk="0" hangingPunct="1">
              <a:defRPr sz="1600">
                <a:solidFill>
                  <a:schemeClr val="tx1"/>
                </a:solidFill>
                <a:latin typeface="Arial" panose="020B0604020202090204" pitchFamily="34" charset="0"/>
                <a:ea typeface="微软雅黑" charset="-122"/>
              </a:defRPr>
            </a:lvl2pPr>
            <a:lvl3pPr eaLnBrk="1" fontAlgn="auto" latinLnBrk="0" hangingPunct="1">
              <a:defRPr sz="1600">
                <a:solidFill>
                  <a:schemeClr val="tx1"/>
                </a:solidFill>
                <a:latin typeface="Arial" panose="020B0604020202090204" pitchFamily="34" charset="0"/>
                <a:ea typeface="微软雅黑" charset="-122"/>
              </a:defRPr>
            </a:lvl3pPr>
            <a:lvl4pPr eaLnBrk="1" fontAlgn="auto" latinLnBrk="0" hangingPunct="1">
              <a:defRPr sz="1600">
                <a:solidFill>
                  <a:schemeClr val="tx1"/>
                </a:solidFill>
                <a:latin typeface="Arial" panose="020B0604020202090204" pitchFamily="34" charset="0"/>
                <a:ea typeface="微软雅黑" charset="-122"/>
              </a:defRPr>
            </a:lvl4pPr>
            <a:lvl5pPr eaLnBrk="1" fontAlgn="auto" latinLnBrk="0" hangingPunct="1">
              <a:defRPr sz="160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30" name="组合 29"/>
          <p:cNvGrpSpPr/>
          <p:nvPr userDrawn="1">
            <p:custDataLst>
              <p:tags r:id="rId2"/>
            </p:custDataLst>
          </p:nvPr>
        </p:nvGrpSpPr>
        <p:grpSpPr>
          <a:xfrm>
            <a:off x="131041" y="106151"/>
            <a:ext cx="11929918" cy="160185"/>
            <a:chOff x="131041" y="390273"/>
            <a:chExt cx="11929918" cy="160185"/>
          </a:xfrm>
        </p:grpSpPr>
        <p:grpSp>
          <p:nvGrpSpPr>
            <p:cNvPr id="31" name="组合 30"/>
            <p:cNvGrpSpPr/>
            <p:nvPr/>
          </p:nvGrpSpPr>
          <p:grpSpPr>
            <a:xfrm>
              <a:off x="131041" y="390663"/>
              <a:ext cx="624118" cy="159795"/>
              <a:chOff x="131041" y="6019911"/>
              <a:chExt cx="624118" cy="144389"/>
            </a:xfrm>
          </p:grpSpPr>
          <p:sp>
            <p:nvSpPr>
              <p:cNvPr id="35" name="任意多边形: 形状 34"/>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6"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2" name="组合 31"/>
            <p:cNvGrpSpPr/>
            <p:nvPr/>
          </p:nvGrpSpPr>
          <p:grpSpPr>
            <a:xfrm rot="10800000">
              <a:off x="11436841" y="390273"/>
              <a:ext cx="624118" cy="159795"/>
              <a:chOff x="131041" y="6019911"/>
              <a:chExt cx="624118" cy="144389"/>
            </a:xfrm>
          </p:grpSpPr>
          <p:sp>
            <p:nvSpPr>
              <p:cNvPr id="33" name="任意多边形: 形状 32"/>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8"/>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90204" pitchFamily="34" charset="0"/>
                <a:ea typeface="微软雅黑"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9"/>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0"/>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solidFill>
                <a:uFillTx/>
                <a:latin typeface="Arial" panose="020B0604020202090204" pitchFamily="34" charset="0"/>
                <a:ea typeface="微软雅黑"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1"/>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3"/>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9" name="灯片编号占位符 8"/>
          <p:cNvSpPr>
            <a:spLocks noGrp="1"/>
          </p:cNvSpPr>
          <p:nvPr>
            <p:ph type="sldNum" sz="quarter" idx="12"/>
            <p:custDataLst>
              <p:tags r:id="rId14"/>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9" name="任意多边形: 形状 8"/>
          <p:cNvSpPr/>
          <p:nvPr userDrawn="1">
            <p:custDataLst>
              <p:tags r:id="rId6"/>
            </p:custDataLst>
          </p:nvPr>
        </p:nvSpPr>
        <p:spPr bwMode="auto">
          <a:xfrm rot="10800000" flipV="1">
            <a:off x="9410641" y="2752726"/>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22" name="组合 21"/>
          <p:cNvGrpSpPr/>
          <p:nvPr userDrawn="1">
            <p:custDataLst>
              <p:tags r:id="rId2"/>
            </p:custDataLst>
          </p:nvPr>
        </p:nvGrpSpPr>
        <p:grpSpPr>
          <a:xfrm>
            <a:off x="131041" y="106151"/>
            <a:ext cx="11929918" cy="160185"/>
            <a:chOff x="131041" y="390273"/>
            <a:chExt cx="11929918" cy="160185"/>
          </a:xfrm>
        </p:grpSpPr>
        <p:grpSp>
          <p:nvGrpSpPr>
            <p:cNvPr id="28" name="组合 27"/>
            <p:cNvGrpSpPr/>
            <p:nvPr/>
          </p:nvGrpSpPr>
          <p:grpSpPr>
            <a:xfrm>
              <a:off x="131041" y="390663"/>
              <a:ext cx="624118" cy="159795"/>
              <a:chOff x="131041" y="6019911"/>
              <a:chExt cx="624118" cy="144389"/>
            </a:xfrm>
          </p:grpSpPr>
          <p:sp>
            <p:nvSpPr>
              <p:cNvPr id="32" name="任意多边形: 形状 31"/>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3"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9" name="组合 28"/>
            <p:cNvGrpSpPr/>
            <p:nvPr/>
          </p:nvGrpSpPr>
          <p:grpSpPr>
            <a:xfrm rot="10800000">
              <a:off x="11436841" y="390273"/>
              <a:ext cx="624118" cy="159795"/>
              <a:chOff x="131041" y="6019911"/>
              <a:chExt cx="624118" cy="144389"/>
            </a:xfrm>
          </p:grpSpPr>
          <p:sp>
            <p:nvSpPr>
              <p:cNvPr id="30" name="任意多边形: 形状 29"/>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8"/>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9"/>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2"/>
            </p:custDataLst>
          </p:nvPr>
        </p:nvGrpSpPr>
        <p:grpSpPr>
          <a:xfrm>
            <a:off x="131041" y="106151"/>
            <a:ext cx="11929918" cy="160185"/>
            <a:chOff x="131041" y="390273"/>
            <a:chExt cx="11929918" cy="160185"/>
          </a:xfrm>
        </p:grpSpPr>
        <p:grpSp>
          <p:nvGrpSpPr>
            <p:cNvPr id="22" name="组合 21"/>
            <p:cNvGrpSpPr/>
            <p:nvPr/>
          </p:nvGrpSpPr>
          <p:grpSpPr>
            <a:xfrm>
              <a:off x="131041" y="390663"/>
              <a:ext cx="624118" cy="159795"/>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p:nvGrpSpPr>
          <p:grpSpPr>
            <a:xfrm rot="10800000">
              <a:off x="11436841" y="390273"/>
              <a:ext cx="624118" cy="159795"/>
              <a:chOff x="131041" y="6019911"/>
              <a:chExt cx="624118" cy="144389"/>
            </a:xfrm>
          </p:grpSpPr>
          <p:sp>
            <p:nvSpPr>
              <p:cNvPr id="28" name="任意多边形: 形状 27"/>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竖排标题 1"/>
          <p:cNvSpPr>
            <a:spLocks noGrp="1"/>
          </p:cNvSpPr>
          <p:nvPr>
            <p:ph type="title" orient="vert"/>
            <p:custDataLst>
              <p:tags r:id="rId7"/>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8"/>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90204" pitchFamily="34" charset="0"/>
                <a:ea typeface="微软雅黑" charset="-122"/>
              </a:defRPr>
            </a:lvl1pPr>
            <a:lvl2pPr indent="0" eaLnBrk="1" fontAlgn="auto" latinLnBrk="0" hangingPunct="1">
              <a:defRPr>
                <a:solidFill>
                  <a:schemeClr val="tx1"/>
                </a:solidFill>
                <a:latin typeface="Arial" panose="020B0604020202090204" pitchFamily="34" charset="0"/>
                <a:ea typeface="微软雅黑" charset="-122"/>
              </a:defRPr>
            </a:lvl2pPr>
            <a:lvl3pPr indent="0" eaLnBrk="1" fontAlgn="auto" latinLnBrk="0" hangingPunct="1">
              <a:defRPr>
                <a:solidFill>
                  <a:schemeClr val="tx1"/>
                </a:solidFill>
                <a:latin typeface="Arial" panose="020B0604020202090204" pitchFamily="34" charset="0"/>
                <a:ea typeface="微软雅黑" charset="-122"/>
              </a:defRPr>
            </a:lvl3pPr>
            <a:lvl4pPr indent="0" eaLnBrk="1" fontAlgn="auto" latinLnBrk="0" hangingPunct="1">
              <a:defRPr>
                <a:solidFill>
                  <a:schemeClr val="tx1"/>
                </a:solidFill>
                <a:latin typeface="Arial" panose="020B0604020202090204" pitchFamily="34" charset="0"/>
                <a:ea typeface="微软雅黑" charset="-122"/>
              </a:defRPr>
            </a:lvl4pPr>
            <a:lvl5pPr indent="0" eaLnBrk="1" fontAlgn="auto" latinLnBrk="0" hangingPunct="1">
              <a:defRPr>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20" name="组合 19"/>
          <p:cNvGrpSpPr/>
          <p:nvPr userDrawn="1">
            <p:custDataLst>
              <p:tags r:id="rId2"/>
            </p:custDataLst>
          </p:nvPr>
        </p:nvGrpSpPr>
        <p:grpSpPr>
          <a:xfrm>
            <a:off x="131041" y="106151"/>
            <a:ext cx="11929918" cy="160185"/>
            <a:chOff x="131041" y="390273"/>
            <a:chExt cx="11929918" cy="160185"/>
          </a:xfrm>
        </p:grpSpPr>
        <p:grpSp>
          <p:nvGrpSpPr>
            <p:cNvPr id="21" name="组合 20"/>
            <p:cNvGrpSpPr/>
            <p:nvPr/>
          </p:nvGrpSpPr>
          <p:grpSpPr>
            <a:xfrm>
              <a:off x="131041" y="390663"/>
              <a:ext cx="624118" cy="159795"/>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rot="10800000">
              <a:off x="11436841" y="390273"/>
              <a:ext cx="624118" cy="159795"/>
              <a:chOff x="131041" y="6019911"/>
              <a:chExt cx="624118" cy="144389"/>
            </a:xfrm>
          </p:grpSpPr>
          <p:sp>
            <p:nvSpPr>
              <p:cNvPr id="28" name="任意多边形: 形状 27"/>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0"/>
            </p:custDataLst>
          </p:nvPr>
        </p:nvSpPr>
        <p:spPr>
          <a:xfrm>
            <a:off x="669930" y="952508"/>
            <a:ext cx="10852237" cy="5388907"/>
          </a:xfrm>
        </p:spPr>
        <p:txBody>
          <a:bodyPr wrap="square">
            <a:normAutofit/>
          </a:bodyPr>
          <a:lstStyle>
            <a:lvl1pPr>
              <a:defRPr>
                <a:solidFill>
                  <a:schemeClr val="tx1"/>
                </a:solidFill>
                <a:latin typeface="Arial" panose="020B0604020202090204" pitchFamily="34" charset="0"/>
                <a:ea typeface="微软雅黑" charset="-122"/>
              </a:defRPr>
            </a:lvl1pPr>
            <a:lvl2pPr>
              <a:defRPr>
                <a:solidFill>
                  <a:schemeClr val="tx1"/>
                </a:solidFill>
                <a:latin typeface="Arial" panose="020B0604020202090204" pitchFamily="34" charset="0"/>
                <a:ea typeface="微软雅黑" charset="-122"/>
              </a:defRPr>
            </a:lvl2pPr>
            <a:lvl3pPr>
              <a:defRPr>
                <a:solidFill>
                  <a:schemeClr val="tx1"/>
                </a:solidFill>
                <a:latin typeface="Arial" panose="020B0604020202090204" pitchFamily="34" charset="0"/>
                <a:ea typeface="微软雅黑" charset="-122"/>
              </a:defRPr>
            </a:lvl3pPr>
            <a:lvl4pPr>
              <a:defRPr>
                <a:solidFill>
                  <a:schemeClr val="tx1"/>
                </a:solidFill>
                <a:latin typeface="Arial" panose="020B0604020202090204" pitchFamily="34" charset="0"/>
                <a:ea typeface="微软雅黑" charset="-122"/>
              </a:defRPr>
            </a:lvl4pPr>
            <a:lvl5pPr>
              <a:defRPr>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0" y="0"/>
            <a:ext cx="12192000" cy="6857999"/>
            <a:chOff x="0" y="0"/>
            <a:chExt cx="12192000" cy="6857999"/>
          </a:xfrm>
        </p:grpSpPr>
        <p:grpSp>
          <p:nvGrpSpPr>
            <p:cNvPr id="13" name="组合 12"/>
            <p:cNvGrpSpPr/>
            <p:nvPr userDrawn="1"/>
          </p:nvGrpSpPr>
          <p:grpSpPr>
            <a:xfrm>
              <a:off x="1900407" y="0"/>
              <a:ext cx="10291593" cy="1352550"/>
              <a:chOff x="1900407" y="0"/>
              <a:chExt cx="10291593" cy="1352550"/>
            </a:xfrm>
          </p:grpSpPr>
          <p:sp>
            <p:nvSpPr>
              <p:cNvPr id="19" name="Freeform 5"/>
              <p:cNvSpPr/>
              <p:nvPr userDrawn="1">
                <p:custDataLst>
                  <p:tags r:id="rId3"/>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0" name="任意多边形: 形状 19"/>
              <p:cNvSpPr/>
              <p:nvPr userDrawn="1">
                <p:custDataLst>
                  <p:tags r:id="rId4"/>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6" name="组合 15"/>
            <p:cNvGrpSpPr/>
            <p:nvPr userDrawn="1"/>
          </p:nvGrpSpPr>
          <p:grpSpPr>
            <a:xfrm rot="10800000">
              <a:off x="0" y="5505449"/>
              <a:ext cx="10291593" cy="1352550"/>
              <a:chOff x="1900407" y="0"/>
              <a:chExt cx="10291593" cy="1352550"/>
            </a:xfrm>
          </p:grpSpPr>
          <p:sp>
            <p:nvSpPr>
              <p:cNvPr id="17" name="Freeform 5"/>
              <p:cNvSpPr/>
              <p:nvPr userDrawn="1">
                <p:custDataLst>
                  <p:tags r:id="rId5"/>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8" name="任意多边形: 形状 17"/>
              <p:cNvSpPr/>
              <p:nvPr userDrawn="1">
                <p:custDataLst>
                  <p:tags r:id="rId6"/>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3" name="日期占位符 2"/>
          <p:cNvSpPr>
            <a:spLocks noGrp="1"/>
          </p:cNvSpPr>
          <p:nvPr userDrawn="1">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userDrawn="1">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2" name="标题 1"/>
          <p:cNvSpPr>
            <a:spLocks noGrp="1"/>
          </p:cNvSpPr>
          <p:nvPr userDrawn="1">
            <p:ph type="title" idx="13" hasCustomPrompt="1"/>
            <p:custDataLst>
              <p:tags r:id="rId10"/>
            </p:custDataLst>
          </p:nvPr>
        </p:nvSpPr>
        <p:spPr>
          <a:xfrm>
            <a:off x="2869346" y="2452688"/>
            <a:ext cx="6453309" cy="1398905"/>
          </a:xfrm>
        </p:spPr>
        <p:txBody>
          <a:bodyPr vert="horz" wrap="square" lIns="91440" tIns="45720" rIns="91440" bIns="45720" rtlCol="0" anchor="b" anchorCtr="0">
            <a:normAutofit/>
          </a:bodyPr>
          <a:lstStyle>
            <a:lvl1pPr algn="dist">
              <a:defRPr lang="zh-CN" altLang="en-US" sz="8000" b="0" spc="10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7" name="文本占位符 6"/>
          <p:cNvSpPr>
            <a:spLocks noGrp="1"/>
          </p:cNvSpPr>
          <p:nvPr userDrawn="1">
            <p:ph type="body" idx="14" hasCustomPrompt="1"/>
            <p:custDataLst>
              <p:tags r:id="rId11"/>
            </p:custDataLst>
          </p:nvPr>
        </p:nvSpPr>
        <p:spPr>
          <a:xfrm>
            <a:off x="2869346" y="4043997"/>
            <a:ext cx="6453309" cy="651980"/>
          </a:xfrm>
        </p:spPr>
        <p:txBody>
          <a:bodyPr vert="horz" wrap="square" lIns="91440" tIns="45720" rIns="91440" bIns="45720" rtlCol="0" anchor="t" anchorCtr="0">
            <a:normAutofit/>
          </a:bodyPr>
          <a:lstStyle>
            <a:lvl1pPr marL="0" indent="0" algn="ctr">
              <a:buNone/>
              <a:defRPr lang="zh-CN" altLang="en-US" sz="2000" spc="200">
                <a:ln>
                  <a:noFill/>
                </a:ln>
                <a:solidFill>
                  <a:schemeClr val="tx1">
                    <a:lumMod val="65000"/>
                    <a:lumOff val="35000"/>
                  </a:schemeClr>
                </a:solidFill>
                <a:effectLst/>
                <a:uLnTx/>
                <a:latin typeface="Arial" panose="020B0604020202090204" pitchFamily="34" charset="0"/>
                <a:ea typeface="微软雅黑" charset="-122"/>
                <a:cs typeface="微软雅黑" charset="-122"/>
              </a:defRPr>
            </a:lvl1pPr>
          </a:lstStyle>
          <a:p>
            <a:pPr marL="228600" lvl="0" indent="-228600" algn="ctr">
              <a:lnSpc>
                <a:spcPct val="100000"/>
              </a:lnSpc>
              <a:spcAft>
                <a:spcPts val="0"/>
              </a:spcAft>
              <a:buClrTx/>
              <a:buSzTx/>
            </a:pPr>
            <a:r>
              <a:rPr lang="zh-CN" altLang="en-US" dirty="0"/>
              <a:t>单击此处编辑副标题</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2"/>
            </p:custDataLst>
          </p:nvPr>
        </p:nvGrpSpPr>
        <p:grpSpPr>
          <a:xfrm rot="0">
            <a:off x="130810" y="106680"/>
            <a:ext cx="624205" cy="160020"/>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2" name="组合 21"/>
          <p:cNvGrpSpPr/>
          <p:nvPr userDrawn="1">
            <p:custDataLst>
              <p:tags r:id="rId5"/>
            </p:custDataLst>
          </p:nvPr>
        </p:nvGrpSpPr>
        <p:grpSpPr>
          <a:xfrm rot="10800000">
            <a:off x="11436985" y="106045"/>
            <a:ext cx="624205" cy="160020"/>
            <a:chOff x="131041" y="6019911"/>
            <a:chExt cx="624118" cy="144389"/>
          </a:xfrm>
        </p:grpSpPr>
        <p:sp>
          <p:nvSpPr>
            <p:cNvPr id="28" name="任意多边形: 形状 27"/>
            <p:cNvSpPr/>
            <p:nvPr>
              <p:custDataLst>
                <p:tags r:id="rId6"/>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7"/>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8"/>
            </p:custDataLst>
          </p:nvPr>
        </p:nvSpPr>
        <p:spPr/>
        <p:txBody>
          <a:bodyPr wrap="square">
            <a:normAutofit/>
          </a:bodyPr>
          <a:lstStyle>
            <a:lvl1pPr>
              <a:defRPr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grpSp>
        <p:nvGrpSpPr>
          <p:cNvPr id="16" name="组合 15"/>
          <p:cNvGrpSpPr/>
          <p:nvPr userDrawn="1">
            <p:custDataLst>
              <p:tags r:id="rId2"/>
            </p:custDataLst>
          </p:nvPr>
        </p:nvGrpSpPr>
        <p:grpSpPr>
          <a:xfrm rot="0">
            <a:off x="130810" y="106680"/>
            <a:ext cx="624205" cy="160020"/>
            <a:chOff x="131041" y="6019911"/>
            <a:chExt cx="624118" cy="144389"/>
          </a:xfrm>
        </p:grpSpPr>
        <p:sp>
          <p:nvSpPr>
            <p:cNvPr id="20" name="任意多边形: 形状 1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7" name="组合 16"/>
          <p:cNvGrpSpPr/>
          <p:nvPr userDrawn="1">
            <p:custDataLst>
              <p:tags r:id="rId5"/>
            </p:custDataLst>
          </p:nvPr>
        </p:nvGrpSpPr>
        <p:grpSpPr>
          <a:xfrm rot="10800000">
            <a:off x="11436985" y="106045"/>
            <a:ext cx="624205" cy="160020"/>
            <a:chOff x="131041" y="6019911"/>
            <a:chExt cx="624118" cy="144389"/>
          </a:xfrm>
        </p:grpSpPr>
        <p:sp>
          <p:nvSpPr>
            <p:cNvPr id="18" name="任意多边形: 形状 17"/>
            <p:cNvSpPr/>
            <p:nvPr>
              <p:custDataLst>
                <p:tags r:id="rId6"/>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19" name="Freeform 5"/>
            <p:cNvSpPr/>
            <p:nvPr>
              <p:custDataLst>
                <p:tags r:id="rId7"/>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10" name="矩形 9"/>
          <p:cNvSpPr/>
          <p:nvPr userDrawn="1">
            <p:custDataLst>
              <p:tags r:id="rId8"/>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hasCustomPrompt="1"/>
            <p:custDataLst>
              <p:tags r:id="rId3"/>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90204" pitchFamily="34" charset="0"/>
                <a:ea typeface="微软雅黑"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14" name="组合 13"/>
          <p:cNvGrpSpPr/>
          <p:nvPr>
            <p:custDataLst>
              <p:tags r:id="rId9"/>
            </p:custDataLst>
          </p:nvPr>
        </p:nvGrpSpPr>
        <p:grpSpPr>
          <a:xfrm rot="10800000">
            <a:off x="11436841" y="106151"/>
            <a:ext cx="624118" cy="159795"/>
            <a:chOff x="131041" y="6019911"/>
            <a:chExt cx="624118" cy="144389"/>
          </a:xfrm>
        </p:grpSpPr>
        <p:sp>
          <p:nvSpPr>
            <p:cNvPr id="15" name="任意多边形: 形状 14"/>
            <p:cNvSpPr/>
            <p:nvPr>
              <p:custDataLst>
                <p:tags r:id="rId10"/>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16" name="Freeform 5"/>
            <p:cNvSpPr/>
            <p:nvPr>
              <p:custDataLst>
                <p:tags r:id="rId11"/>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7" name="组合 16"/>
          <p:cNvGrpSpPr/>
          <p:nvPr userDrawn="1">
            <p:custDataLst>
              <p:tags r:id="rId3"/>
            </p:custDataLst>
          </p:nvPr>
        </p:nvGrpSpPr>
        <p:grpSpPr>
          <a:xfrm rot="0">
            <a:off x="130810" y="106680"/>
            <a:ext cx="624205" cy="160020"/>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8" name="组合 17"/>
          <p:cNvGrpSpPr/>
          <p:nvPr userDrawn="1">
            <p:custDataLst>
              <p:tags r:id="rId6"/>
            </p:custDataLst>
          </p:nvPr>
        </p:nvGrpSpPr>
        <p:grpSpPr>
          <a:xfrm rot="10800000">
            <a:off x="11436985" y="106045"/>
            <a:ext cx="624205" cy="160020"/>
            <a:chOff x="131041" y="6019911"/>
            <a:chExt cx="624118" cy="144389"/>
          </a:xfrm>
        </p:grpSpPr>
        <p:sp>
          <p:nvSpPr>
            <p:cNvPr id="19" name="任意多边形: 形状 18"/>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0"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90204" pitchFamily="34" charset="0"/>
                <a:ea typeface="微软雅黑"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7" name="组合 16"/>
          <p:cNvGrpSpPr/>
          <p:nvPr userDrawn="1">
            <p:custDataLst>
              <p:tags r:id="rId3"/>
            </p:custDataLst>
          </p:nvPr>
        </p:nvGrpSpPr>
        <p:grpSpPr>
          <a:xfrm rot="0">
            <a:off x="130810" y="106680"/>
            <a:ext cx="624205" cy="160020"/>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8" name="组合 17"/>
          <p:cNvGrpSpPr/>
          <p:nvPr userDrawn="1">
            <p:custDataLst>
              <p:tags r:id="rId6"/>
            </p:custDataLst>
          </p:nvPr>
        </p:nvGrpSpPr>
        <p:grpSpPr>
          <a:xfrm rot="10800000">
            <a:off x="11436985" y="106045"/>
            <a:ext cx="624205" cy="160020"/>
            <a:chOff x="131041" y="6019911"/>
            <a:chExt cx="624118" cy="144389"/>
          </a:xfrm>
        </p:grpSpPr>
        <p:sp>
          <p:nvSpPr>
            <p:cNvPr id="19" name="任意多边形: 形状 18"/>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0"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4" name="组合 23"/>
          <p:cNvGrpSpPr/>
          <p:nvPr userDrawn="1">
            <p:custDataLst>
              <p:tags r:id="rId3"/>
            </p:custDataLst>
          </p:nvPr>
        </p:nvGrpSpPr>
        <p:grpSpPr>
          <a:xfrm rot="0">
            <a:off x="130810" y="6540500"/>
            <a:ext cx="624205" cy="160020"/>
            <a:chOff x="131041" y="6019911"/>
            <a:chExt cx="624118" cy="144389"/>
          </a:xfrm>
        </p:grpSpPr>
        <p:sp>
          <p:nvSpPr>
            <p:cNvPr id="28" name="任意多边形: 形状 27"/>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5" name="组合 24"/>
          <p:cNvGrpSpPr/>
          <p:nvPr userDrawn="1">
            <p:custDataLst>
              <p:tags r:id="rId6"/>
            </p:custDataLst>
          </p:nvPr>
        </p:nvGrpSpPr>
        <p:grpSpPr>
          <a:xfrm rot="10800000">
            <a:off x="11436985" y="6540500"/>
            <a:ext cx="624205" cy="160020"/>
            <a:chOff x="131041" y="6019911"/>
            <a:chExt cx="624118" cy="144389"/>
          </a:xfrm>
        </p:grpSpPr>
        <p:sp>
          <p:nvSpPr>
            <p:cNvPr id="26" name="任意多边形: 形状 25"/>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2" name="组合 21"/>
          <p:cNvGrpSpPr/>
          <p:nvPr userDrawn="1">
            <p:custDataLst>
              <p:tags r:id="rId3"/>
            </p:custDataLst>
          </p:nvPr>
        </p:nvGrpSpPr>
        <p:grpSpPr>
          <a:xfrm rot="0">
            <a:off x="130810" y="6400165"/>
            <a:ext cx="986790" cy="248285"/>
            <a:chOff x="131041" y="6022293"/>
            <a:chExt cx="624118" cy="142009"/>
          </a:xfrm>
        </p:grpSpPr>
        <p:sp>
          <p:nvSpPr>
            <p:cNvPr id="27" name="任意多边形: 形状 26"/>
            <p:cNvSpPr/>
            <p:nvPr>
              <p:custDataLst>
                <p:tags r:id="rId4"/>
              </p:custDataLst>
            </p:nvPr>
          </p:nvSpPr>
          <p:spPr bwMode="auto">
            <a:xfrm>
              <a:off x="131041" y="6022295"/>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8" name="Freeform 5"/>
            <p:cNvSpPr/>
            <p:nvPr>
              <p:custDataLst>
                <p:tags r:id="rId5"/>
              </p:custDataLst>
            </p:nvPr>
          </p:nvSpPr>
          <p:spPr bwMode="auto">
            <a:xfrm>
              <a:off x="277969" y="6022293"/>
              <a:ext cx="477190" cy="142007"/>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userDrawn="1">
            <p:custDataLst>
              <p:tags r:id="rId6"/>
            </p:custDataLst>
          </p:nvPr>
        </p:nvGrpSpPr>
        <p:grpSpPr>
          <a:xfrm rot="10800000">
            <a:off x="11074400" y="6395085"/>
            <a:ext cx="986790" cy="248285"/>
            <a:chOff x="131041" y="6022283"/>
            <a:chExt cx="624118" cy="142016"/>
          </a:xfrm>
        </p:grpSpPr>
        <p:sp>
          <p:nvSpPr>
            <p:cNvPr id="24" name="任意多边形: 形状 23"/>
            <p:cNvSpPr/>
            <p:nvPr>
              <p:custDataLst>
                <p:tags r:id="rId7"/>
              </p:custDataLst>
            </p:nvPr>
          </p:nvSpPr>
          <p:spPr bwMode="auto">
            <a:xfrm>
              <a:off x="131041" y="602228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5" name="Freeform 5"/>
            <p:cNvSpPr/>
            <p:nvPr>
              <p:custDataLst>
                <p:tags r:id="rId8"/>
              </p:custDataLst>
            </p:nvPr>
          </p:nvSpPr>
          <p:spPr bwMode="auto">
            <a:xfrm>
              <a:off x="277969" y="6022292"/>
              <a:ext cx="477190" cy="142007"/>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0" y="0"/>
            <a:ext cx="12192000" cy="6857999"/>
            <a:chOff x="0" y="0"/>
            <a:chExt cx="12192000" cy="6857999"/>
          </a:xfrm>
        </p:grpSpPr>
        <p:grpSp>
          <p:nvGrpSpPr>
            <p:cNvPr id="5" name="组合 4"/>
            <p:cNvGrpSpPr/>
            <p:nvPr userDrawn="1"/>
          </p:nvGrpSpPr>
          <p:grpSpPr>
            <a:xfrm>
              <a:off x="1900407" y="0"/>
              <a:ext cx="10291593" cy="1352550"/>
              <a:chOff x="1900407" y="0"/>
              <a:chExt cx="10291593" cy="1352550"/>
            </a:xfrm>
          </p:grpSpPr>
          <p:sp>
            <p:nvSpPr>
              <p:cNvPr id="15" name="Freeform 5"/>
              <p:cNvSpPr/>
              <p:nvPr userDrawn="1">
                <p:custDataLst>
                  <p:tags r:id="rId3"/>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9" name="任意多边形: 形状 18"/>
              <p:cNvSpPr/>
              <p:nvPr userDrawn="1">
                <p:custDataLst>
                  <p:tags r:id="rId4"/>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0" name="组合 19"/>
            <p:cNvGrpSpPr/>
            <p:nvPr userDrawn="1"/>
          </p:nvGrpSpPr>
          <p:grpSpPr>
            <a:xfrm rot="10800000">
              <a:off x="0" y="5505449"/>
              <a:ext cx="10291593" cy="1352550"/>
              <a:chOff x="1900407" y="0"/>
              <a:chExt cx="10291593" cy="1352550"/>
            </a:xfrm>
          </p:grpSpPr>
          <p:sp>
            <p:nvSpPr>
              <p:cNvPr id="21" name="Freeform 5"/>
              <p:cNvSpPr/>
              <p:nvPr userDrawn="1">
                <p:custDataLst>
                  <p:tags r:id="rId5"/>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7" name="任意多边形: 形状 26"/>
              <p:cNvSpPr/>
              <p:nvPr userDrawn="1">
                <p:custDataLst>
                  <p:tags r:id="rId6"/>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16" name="日期占位符 15"/>
          <p:cNvSpPr>
            <a:spLocks noGrp="1"/>
          </p:cNvSpPr>
          <p:nvPr userDrawn="1">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userDrawn="1">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18" name="灯片编号占位符 17"/>
          <p:cNvSpPr>
            <a:spLocks noGrp="1"/>
          </p:cNvSpPr>
          <p:nvPr userDrawn="1">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2" name="标题 1"/>
          <p:cNvSpPr>
            <a:spLocks noGrp="1"/>
          </p:cNvSpPr>
          <p:nvPr userDrawn="1">
            <p:ph type="ctrTitle" idx="13" hasCustomPrompt="1"/>
            <p:custDataLst>
              <p:tags r:id="rId10"/>
            </p:custDataLst>
          </p:nvPr>
        </p:nvSpPr>
        <p:spPr>
          <a:xfrm>
            <a:off x="2920524" y="2717483"/>
            <a:ext cx="6350000" cy="1217295"/>
          </a:xfrm>
        </p:spPr>
        <p:txBody>
          <a:bodyPr vert="horz" wrap="square" lIns="91440" tIns="45720" rIns="91440" bIns="45720" rtlCol="0" anchor="t" anchorCtr="0">
            <a:normAutofit/>
          </a:bodyPr>
          <a:lstStyle>
            <a:lvl1pPr algn="dist">
              <a:defRPr lang="zh-CN" altLang="en-US" sz="7200" b="0" spc="7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3" name="文本占位符 2"/>
          <p:cNvSpPr>
            <a:spLocks noGrp="1"/>
          </p:cNvSpPr>
          <p:nvPr userDrawn="1">
            <p:ph type="body" idx="14" hasCustomPrompt="1"/>
            <p:custDataLst>
              <p:tags r:id="rId11"/>
            </p:custDataLst>
          </p:nvPr>
        </p:nvSpPr>
        <p:spPr>
          <a:xfrm>
            <a:off x="7250589" y="4357688"/>
            <a:ext cx="1944370" cy="408940"/>
          </a:xfrm>
        </p:spPr>
        <p:txBody>
          <a:bodyPr vert="horz" wrap="square" lIns="91440" tIns="45720" rIns="91440" bIns="45720" rtlCol="0" anchor="ctr">
            <a:normAutofit/>
          </a:bodyPr>
          <a:lstStyle>
            <a:lvl1pPr marL="0" indent="0" algn="r">
              <a:buNone/>
              <a:defRPr lang="zh-CN" altLang="en-US">
                <a:solidFill>
                  <a:schemeClr val="tx1">
                    <a:lumMod val="65000"/>
                    <a:lumOff val="35000"/>
                  </a:schemeClr>
                </a:solidFill>
                <a:latin typeface="Arial" panose="020B0604020202090204" pitchFamily="34" charset="0"/>
                <a:ea typeface="微软雅黑" charset="-122"/>
              </a:defRPr>
            </a:lvl1pPr>
          </a:lstStyle>
          <a:p>
            <a:pPr marL="228600" lvl="0" indent="-228600" algn="r"/>
            <a:r>
              <a:rPr lang="zh-CN" altLang="en-US"/>
              <a:t>编辑文本</a:t>
            </a:r>
            <a:endParaRPr lang="zh-CN" altLang="en-US"/>
          </a:p>
        </p:txBody>
      </p:sp>
      <p:sp>
        <p:nvSpPr>
          <p:cNvPr id="4" name="文本占位符 3"/>
          <p:cNvSpPr>
            <a:spLocks noGrp="1"/>
          </p:cNvSpPr>
          <p:nvPr userDrawn="1">
            <p:ph type="body" sz="quarter" idx="15" hasCustomPrompt="1"/>
            <p:custDataLst>
              <p:tags r:id="rId12"/>
            </p:custDataLst>
          </p:nvPr>
        </p:nvSpPr>
        <p:spPr>
          <a:xfrm>
            <a:off x="2996088" y="4357688"/>
            <a:ext cx="1944370" cy="408940"/>
          </a:xfrm>
          <a:prstGeom prst="rect">
            <a:avLst/>
          </a:prstGeom>
        </p:spPr>
        <p:txBody>
          <a:bodyPr vert="horz" wrap="square" lIns="91440" tIns="45720" rIns="91440" bIns="45720" rtlCol="0" anchor="ctr">
            <a:normAutofit/>
          </a:bodyPr>
          <a:lstStyle>
            <a:lvl1pPr marL="0" indent="0" algn="l">
              <a:buNone/>
              <a:defRPr lang="zh-CN" altLang="en-US">
                <a:solidFill>
                  <a:schemeClr val="tx1">
                    <a:lumMod val="65000"/>
                    <a:lumOff val="35000"/>
                  </a:schemeClr>
                </a:solidFill>
                <a:latin typeface="Arial" panose="020B0604020202090204" pitchFamily="34" charset="0"/>
                <a:ea typeface="微软雅黑" charset="-122"/>
              </a:defRPr>
            </a:lvl1pPr>
          </a:lstStyle>
          <a:p>
            <a:pPr marL="228600" lvl="0" indent="-228600"/>
            <a:r>
              <a:rPr lang="zh-CN" altLang="en-US"/>
              <a:t>编辑文本</a:t>
            </a:r>
            <a:endParaRPr lang="zh-CN" altLang="en-US"/>
          </a:p>
        </p:txBody>
      </p:sp>
      <p:cxnSp>
        <p:nvCxnSpPr>
          <p:cNvPr id="9" name="直接连接符 8"/>
          <p:cNvCxnSpPr/>
          <p:nvPr userDrawn="1">
            <p:custDataLst>
              <p:tags r:id="rId13"/>
            </p:custDataLst>
          </p:nvPr>
        </p:nvCxnSpPr>
        <p:spPr>
          <a:xfrm>
            <a:off x="2995772" y="4129088"/>
            <a:ext cx="61995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副标题 5"/>
          <p:cNvSpPr>
            <a:spLocks noGrp="1"/>
          </p:cNvSpPr>
          <p:nvPr userDrawn="1">
            <p:ph type="subTitle" sz="quarter" idx="16" hasCustomPrompt="1"/>
            <p:custDataLst>
              <p:tags r:id="rId14"/>
            </p:custDataLst>
          </p:nvPr>
        </p:nvSpPr>
        <p:spPr>
          <a:xfrm>
            <a:off x="2920843" y="2065973"/>
            <a:ext cx="6350635" cy="448945"/>
          </a:xfrm>
          <a:prstGeom prst="rect">
            <a:avLst/>
          </a:prstGeom>
        </p:spPr>
        <p:txBody>
          <a:bodyPr vert="horz" wrap="square" lIns="91440" tIns="45720" rIns="91440" bIns="45720" rtlCol="0" anchor="b" anchorCtr="0">
            <a:normAutofit/>
          </a:bodyPr>
          <a:lstStyle>
            <a:lvl1pPr marL="0" indent="0" algn="dist">
              <a:buNone/>
              <a:defRPr lang="zh-CN" altLang="en-US" sz="2000" spc="200">
                <a:ln>
                  <a:noFill/>
                </a:ln>
                <a:solidFill>
                  <a:schemeClr val="tx1">
                    <a:lumMod val="85000"/>
                    <a:lumOff val="15000"/>
                  </a:schemeClr>
                </a:solidFill>
                <a:effectLst/>
                <a:uLnTx/>
                <a:latin typeface="Arial" panose="020B0604020202090204" pitchFamily="34" charset="0"/>
                <a:ea typeface="微软雅黑" charset="-122"/>
                <a:cs typeface="微软雅黑" charset="-122"/>
              </a:defRPr>
            </a:lvl1pPr>
          </a:lstStyle>
          <a:p>
            <a:pPr marL="228600" lvl="0" indent="-228600" algn="dist">
              <a:lnSpc>
                <a:spcPct val="100000"/>
              </a:lnSpc>
              <a:spcAft>
                <a:spcPts val="0"/>
              </a:spcAft>
              <a:buClrTx/>
              <a:buSzTx/>
            </a:pPr>
            <a:r>
              <a:rPr lang="zh-CN" altLang="en-US"/>
              <a:t>单击此处编辑副标题</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28" name="组合 27"/>
          <p:cNvGrpSpPr/>
          <p:nvPr userDrawn="1">
            <p:custDataLst>
              <p:tags r:id="rId2"/>
            </p:custDataLst>
          </p:nvPr>
        </p:nvGrpSpPr>
        <p:grpSpPr>
          <a:xfrm>
            <a:off x="131041" y="106151"/>
            <a:ext cx="11929918" cy="160185"/>
            <a:chOff x="131041" y="390273"/>
            <a:chExt cx="11929918" cy="160185"/>
          </a:xfrm>
        </p:grpSpPr>
        <p:grpSp>
          <p:nvGrpSpPr>
            <p:cNvPr id="29" name="组合 28"/>
            <p:cNvGrpSpPr/>
            <p:nvPr/>
          </p:nvGrpSpPr>
          <p:grpSpPr>
            <a:xfrm>
              <a:off x="131041" y="390663"/>
              <a:ext cx="624118" cy="159795"/>
              <a:chOff x="131041" y="6019911"/>
              <a:chExt cx="624118" cy="144389"/>
            </a:xfrm>
          </p:grpSpPr>
          <p:sp>
            <p:nvSpPr>
              <p:cNvPr id="33" name="任意多边形: 形状 32"/>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rot="10800000">
              <a:off x="11436841" y="390273"/>
              <a:ext cx="624118" cy="159795"/>
              <a:chOff x="131041" y="6019911"/>
              <a:chExt cx="624118" cy="144389"/>
            </a:xfrm>
          </p:grpSpPr>
          <p:sp>
            <p:nvSpPr>
              <p:cNvPr id="31" name="任意多边形: 形状 30"/>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2"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8"/>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0" y="2752725"/>
            <a:ext cx="12191998" cy="1352551"/>
            <a:chOff x="0" y="2752725"/>
            <a:chExt cx="12191998" cy="1352551"/>
          </a:xfrm>
        </p:grpSpPr>
        <p:sp>
          <p:nvSpPr>
            <p:cNvPr id="14" name="任意多边形: 形状 13"/>
            <p:cNvSpPr/>
            <p:nvPr userDrawn="1">
              <p:custDataLst>
                <p:tags r:id="rId3"/>
              </p:custDataLst>
            </p:nvPr>
          </p:nvSpPr>
          <p:spPr bwMode="auto">
            <a:xfrm rot="10800000" flipV="1">
              <a:off x="9410641" y="2752726"/>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sp>
          <p:nvSpPr>
            <p:cNvPr id="15" name="任意多边形: 形状 14"/>
            <p:cNvSpPr/>
            <p:nvPr userDrawn="1">
              <p:custDataLst>
                <p:tags r:id="rId4"/>
              </p:custDataLst>
            </p:nvPr>
          </p:nvSpPr>
          <p:spPr bwMode="auto">
            <a:xfrm flipV="1">
              <a:off x="0" y="2752725"/>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grpSp>
      <p:sp>
        <p:nvSpPr>
          <p:cNvPr id="7" name="矩形 6"/>
          <p:cNvSpPr/>
          <p:nvPr userDrawn="1">
            <p:custDataLst>
              <p:tags r:id="rId5"/>
            </p:custDataLst>
          </p:nvPr>
        </p:nvSpPr>
        <p:spPr>
          <a:xfrm>
            <a:off x="292075" y="303809"/>
            <a:ext cx="11607851" cy="6250382"/>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10" name="矩形 9"/>
          <p:cNvSpPr/>
          <p:nvPr userDrawn="1">
            <p:custDataLst>
              <p:tags r:id="rId6"/>
            </p:custDataLst>
          </p:nvPr>
        </p:nvSpPr>
        <p:spPr>
          <a:xfrm>
            <a:off x="5292408" y="2750185"/>
            <a:ext cx="454914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4" name="日期占位符 3"/>
          <p:cNvSpPr>
            <a:spLocks noGrp="1"/>
          </p:cNvSpPr>
          <p:nvPr>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2" name="副标题 1"/>
          <p:cNvSpPr>
            <a:spLocks noGrp="1"/>
          </p:cNvSpPr>
          <p:nvPr>
            <p:ph type="subTitle" idx="13" hasCustomPrompt="1"/>
            <p:custDataLst>
              <p:tags r:id="rId10"/>
            </p:custDataLst>
          </p:nvPr>
        </p:nvSpPr>
        <p:spPr>
          <a:xfrm>
            <a:off x="5446078" y="3509963"/>
            <a:ext cx="4241800" cy="505143"/>
          </a:xfrm>
        </p:spPr>
        <p:txBody>
          <a:bodyPr vert="horz" wrap="square" lIns="91440" tIns="45720" rIns="91440" bIns="45720" rtlCol="0">
            <a:normAutofit/>
          </a:bodyPr>
          <a:lstStyle>
            <a:lvl1pPr marL="0" indent="0" algn="l">
              <a:buNone/>
              <a:defRPr kumimoji="0" lang="zh-CN" altLang="en-US" b="0" i="0" kern="0" spc="200">
                <a:solidFill>
                  <a:schemeClr val="tx1">
                    <a:lumMod val="65000"/>
                    <a:lumOff val="35000"/>
                  </a:schemeClr>
                </a:solidFill>
                <a:latin typeface="Arial" panose="020B0604020202090204" pitchFamily="34" charset="0"/>
                <a:ea typeface="微软雅黑" charset="-122"/>
              </a:defRPr>
            </a:lvl1pPr>
          </a:lstStyle>
          <a:p>
            <a:pPr marL="228600" lvl="0" indent="-228600">
              <a:spcAft>
                <a:spcPts val="0"/>
              </a:spcAft>
            </a:pPr>
            <a:r>
              <a:rPr lang="zh-CN" altLang="en-US" dirty="0"/>
              <a:t>单击此处编辑副标题</a:t>
            </a:r>
            <a:endParaRPr lang="zh-CN" altLang="en-US" dirty="0"/>
          </a:p>
        </p:txBody>
      </p:sp>
      <p:sp>
        <p:nvSpPr>
          <p:cNvPr id="3" name="标题 2"/>
          <p:cNvSpPr>
            <a:spLocks noGrp="1"/>
          </p:cNvSpPr>
          <p:nvPr>
            <p:ph type="ctrTitle" idx="14" hasCustomPrompt="1"/>
            <p:custDataLst>
              <p:tags r:id="rId11"/>
            </p:custDataLst>
          </p:nvPr>
        </p:nvSpPr>
        <p:spPr>
          <a:xfrm>
            <a:off x="5446078" y="2750186"/>
            <a:ext cx="4241800" cy="726439"/>
          </a:xfrm>
        </p:spPr>
        <p:txBody>
          <a:bodyPr vert="horz" wrap="square" lIns="91440" tIns="45720" rIns="91440" bIns="45720" rtlCol="0" anchor="b" anchorCtr="0">
            <a:normAutofit/>
          </a:bodyPr>
          <a:lstStyle>
            <a:lvl1pPr>
              <a:defRPr lang="zh-CN" altLang="en-US" sz="3600" b="0" kern="0" spc="4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nSpc>
                <a:spcPct val="120000"/>
              </a:lnSpc>
            </a:pPr>
            <a:r>
              <a:rPr lang="zh-CN" altLang="en-US" dirty="0"/>
              <a:t>编辑标题</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27" name="组合 26"/>
          <p:cNvGrpSpPr/>
          <p:nvPr userDrawn="1">
            <p:custDataLst>
              <p:tags r:id="rId2"/>
            </p:custDataLst>
          </p:nvPr>
        </p:nvGrpSpPr>
        <p:grpSpPr>
          <a:xfrm>
            <a:off x="131041" y="106151"/>
            <a:ext cx="11929918" cy="160185"/>
            <a:chOff x="131041" y="390273"/>
            <a:chExt cx="11929918" cy="160185"/>
          </a:xfrm>
        </p:grpSpPr>
        <p:grpSp>
          <p:nvGrpSpPr>
            <p:cNvPr id="29" name="组合 28"/>
            <p:cNvGrpSpPr/>
            <p:nvPr/>
          </p:nvGrpSpPr>
          <p:grpSpPr>
            <a:xfrm>
              <a:off x="131041" y="390663"/>
              <a:ext cx="624118" cy="159795"/>
              <a:chOff x="131041" y="6019911"/>
              <a:chExt cx="624118" cy="144389"/>
            </a:xfrm>
          </p:grpSpPr>
          <p:sp>
            <p:nvSpPr>
              <p:cNvPr id="33" name="任意多边形: 形状 32"/>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rot="10800000">
              <a:off x="11436841" y="390273"/>
              <a:ext cx="624118" cy="159795"/>
              <a:chOff x="131041" y="6019911"/>
              <a:chExt cx="624118" cy="144389"/>
            </a:xfrm>
          </p:grpSpPr>
          <p:sp>
            <p:nvSpPr>
              <p:cNvPr id="31" name="任意多边形: 形状 30"/>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2"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8"/>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9"/>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90204" pitchFamily="34" charset="0"/>
                <a:ea typeface="微软雅黑" charset="-122"/>
              </a:defRPr>
            </a:lvl1pPr>
            <a:lvl2pPr eaLnBrk="1" fontAlgn="auto" latinLnBrk="0" hangingPunct="1">
              <a:defRPr sz="1600">
                <a:solidFill>
                  <a:schemeClr val="tx1"/>
                </a:solidFill>
                <a:latin typeface="Arial" panose="020B0604020202090204" pitchFamily="34" charset="0"/>
                <a:ea typeface="微软雅黑" charset="-122"/>
              </a:defRPr>
            </a:lvl2pPr>
            <a:lvl3pPr eaLnBrk="1" fontAlgn="auto" latinLnBrk="0" hangingPunct="1">
              <a:defRPr sz="1600">
                <a:solidFill>
                  <a:schemeClr val="tx1"/>
                </a:solidFill>
                <a:latin typeface="Arial" panose="020B0604020202090204" pitchFamily="34" charset="0"/>
                <a:ea typeface="微软雅黑" charset="-122"/>
              </a:defRPr>
            </a:lvl3pPr>
            <a:lvl4pPr eaLnBrk="1" fontAlgn="auto" latinLnBrk="0" hangingPunct="1">
              <a:defRPr sz="1600">
                <a:solidFill>
                  <a:schemeClr val="tx1"/>
                </a:solidFill>
                <a:latin typeface="Arial" panose="020B0604020202090204" pitchFamily="34" charset="0"/>
                <a:ea typeface="微软雅黑" charset="-122"/>
              </a:defRPr>
            </a:lvl4pPr>
            <a:lvl5pPr eaLnBrk="1" fontAlgn="auto" latinLnBrk="0" hangingPunct="1">
              <a:defRPr sz="160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30" name="组合 29"/>
          <p:cNvGrpSpPr/>
          <p:nvPr userDrawn="1">
            <p:custDataLst>
              <p:tags r:id="rId2"/>
            </p:custDataLst>
          </p:nvPr>
        </p:nvGrpSpPr>
        <p:grpSpPr>
          <a:xfrm>
            <a:off x="131041" y="106151"/>
            <a:ext cx="11929918" cy="160185"/>
            <a:chOff x="131041" y="390273"/>
            <a:chExt cx="11929918" cy="160185"/>
          </a:xfrm>
        </p:grpSpPr>
        <p:grpSp>
          <p:nvGrpSpPr>
            <p:cNvPr id="31" name="组合 30"/>
            <p:cNvGrpSpPr/>
            <p:nvPr/>
          </p:nvGrpSpPr>
          <p:grpSpPr>
            <a:xfrm>
              <a:off x="131041" y="390663"/>
              <a:ext cx="624118" cy="159795"/>
              <a:chOff x="131041" y="6019911"/>
              <a:chExt cx="624118" cy="144389"/>
            </a:xfrm>
          </p:grpSpPr>
          <p:sp>
            <p:nvSpPr>
              <p:cNvPr id="35" name="任意多边形: 形状 34"/>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6"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2" name="组合 31"/>
            <p:cNvGrpSpPr/>
            <p:nvPr/>
          </p:nvGrpSpPr>
          <p:grpSpPr>
            <a:xfrm rot="10800000">
              <a:off x="11436841" y="390273"/>
              <a:ext cx="624118" cy="159795"/>
              <a:chOff x="131041" y="6019911"/>
              <a:chExt cx="624118" cy="144389"/>
            </a:xfrm>
          </p:grpSpPr>
          <p:sp>
            <p:nvSpPr>
              <p:cNvPr id="33" name="任意多边形: 形状 32"/>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8"/>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90204" pitchFamily="34" charset="0"/>
                <a:ea typeface="微软雅黑"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9"/>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0"/>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solidFill>
                <a:uFillTx/>
                <a:latin typeface="Arial" panose="020B0604020202090204" pitchFamily="34" charset="0"/>
                <a:ea typeface="微软雅黑"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1"/>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3"/>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9" name="灯片编号占位符 8"/>
          <p:cNvSpPr>
            <a:spLocks noGrp="1"/>
          </p:cNvSpPr>
          <p:nvPr>
            <p:ph type="sldNum" sz="quarter" idx="12"/>
            <p:custDataLst>
              <p:tags r:id="rId14"/>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9" name="任意多边形: 形状 8"/>
          <p:cNvSpPr/>
          <p:nvPr userDrawn="1">
            <p:custDataLst>
              <p:tags r:id="rId6"/>
            </p:custDataLst>
          </p:nvPr>
        </p:nvSpPr>
        <p:spPr bwMode="auto">
          <a:xfrm rot="10800000" flipV="1">
            <a:off x="9410641" y="2752726"/>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22" name="组合 21"/>
          <p:cNvGrpSpPr/>
          <p:nvPr userDrawn="1">
            <p:custDataLst>
              <p:tags r:id="rId2"/>
            </p:custDataLst>
          </p:nvPr>
        </p:nvGrpSpPr>
        <p:grpSpPr>
          <a:xfrm>
            <a:off x="131041" y="106151"/>
            <a:ext cx="11929918" cy="160185"/>
            <a:chOff x="131041" y="390273"/>
            <a:chExt cx="11929918" cy="160185"/>
          </a:xfrm>
        </p:grpSpPr>
        <p:grpSp>
          <p:nvGrpSpPr>
            <p:cNvPr id="28" name="组合 27"/>
            <p:cNvGrpSpPr/>
            <p:nvPr/>
          </p:nvGrpSpPr>
          <p:grpSpPr>
            <a:xfrm>
              <a:off x="131041" y="390663"/>
              <a:ext cx="624118" cy="159795"/>
              <a:chOff x="131041" y="6019911"/>
              <a:chExt cx="624118" cy="144389"/>
            </a:xfrm>
          </p:grpSpPr>
          <p:sp>
            <p:nvSpPr>
              <p:cNvPr id="32" name="任意多边形: 形状 31"/>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3"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9" name="组合 28"/>
            <p:cNvGrpSpPr/>
            <p:nvPr/>
          </p:nvGrpSpPr>
          <p:grpSpPr>
            <a:xfrm rot="10800000">
              <a:off x="11436841" y="390273"/>
              <a:ext cx="624118" cy="159795"/>
              <a:chOff x="131041" y="6019911"/>
              <a:chExt cx="624118" cy="144389"/>
            </a:xfrm>
          </p:grpSpPr>
          <p:sp>
            <p:nvSpPr>
              <p:cNvPr id="30" name="任意多边形: 形状 29"/>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8"/>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9"/>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2"/>
            </p:custDataLst>
          </p:nvPr>
        </p:nvGrpSpPr>
        <p:grpSpPr>
          <a:xfrm>
            <a:off x="131041" y="106151"/>
            <a:ext cx="11929918" cy="160185"/>
            <a:chOff x="131041" y="390273"/>
            <a:chExt cx="11929918" cy="160185"/>
          </a:xfrm>
        </p:grpSpPr>
        <p:grpSp>
          <p:nvGrpSpPr>
            <p:cNvPr id="22" name="组合 21"/>
            <p:cNvGrpSpPr/>
            <p:nvPr/>
          </p:nvGrpSpPr>
          <p:grpSpPr>
            <a:xfrm>
              <a:off x="131041" y="390663"/>
              <a:ext cx="624118" cy="159795"/>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p:nvGrpSpPr>
          <p:grpSpPr>
            <a:xfrm rot="10800000">
              <a:off x="11436841" y="390273"/>
              <a:ext cx="624118" cy="159795"/>
              <a:chOff x="131041" y="6019911"/>
              <a:chExt cx="624118" cy="144389"/>
            </a:xfrm>
          </p:grpSpPr>
          <p:sp>
            <p:nvSpPr>
              <p:cNvPr id="28" name="任意多边形: 形状 27"/>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竖排标题 1"/>
          <p:cNvSpPr>
            <a:spLocks noGrp="1"/>
          </p:cNvSpPr>
          <p:nvPr>
            <p:ph type="title" orient="vert"/>
            <p:custDataLst>
              <p:tags r:id="rId7"/>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8"/>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90204" pitchFamily="34" charset="0"/>
                <a:ea typeface="微软雅黑" charset="-122"/>
              </a:defRPr>
            </a:lvl1pPr>
            <a:lvl2pPr indent="0" eaLnBrk="1" fontAlgn="auto" latinLnBrk="0" hangingPunct="1">
              <a:defRPr>
                <a:solidFill>
                  <a:schemeClr val="tx1"/>
                </a:solidFill>
                <a:latin typeface="Arial" panose="020B0604020202090204" pitchFamily="34" charset="0"/>
                <a:ea typeface="微软雅黑" charset="-122"/>
              </a:defRPr>
            </a:lvl2pPr>
            <a:lvl3pPr indent="0" eaLnBrk="1" fontAlgn="auto" latinLnBrk="0" hangingPunct="1">
              <a:defRPr>
                <a:solidFill>
                  <a:schemeClr val="tx1"/>
                </a:solidFill>
                <a:latin typeface="Arial" panose="020B0604020202090204" pitchFamily="34" charset="0"/>
                <a:ea typeface="微软雅黑" charset="-122"/>
              </a:defRPr>
            </a:lvl3pPr>
            <a:lvl4pPr indent="0" eaLnBrk="1" fontAlgn="auto" latinLnBrk="0" hangingPunct="1">
              <a:defRPr>
                <a:solidFill>
                  <a:schemeClr val="tx1"/>
                </a:solidFill>
                <a:latin typeface="Arial" panose="020B0604020202090204" pitchFamily="34" charset="0"/>
                <a:ea typeface="微软雅黑" charset="-122"/>
              </a:defRPr>
            </a:lvl4pPr>
            <a:lvl5pPr indent="0" eaLnBrk="1" fontAlgn="auto" latinLnBrk="0" hangingPunct="1">
              <a:defRPr>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20" name="组合 19"/>
          <p:cNvGrpSpPr/>
          <p:nvPr userDrawn="1">
            <p:custDataLst>
              <p:tags r:id="rId2"/>
            </p:custDataLst>
          </p:nvPr>
        </p:nvGrpSpPr>
        <p:grpSpPr>
          <a:xfrm>
            <a:off x="131041" y="106151"/>
            <a:ext cx="11929918" cy="160185"/>
            <a:chOff x="131041" y="390273"/>
            <a:chExt cx="11929918" cy="160185"/>
          </a:xfrm>
        </p:grpSpPr>
        <p:grpSp>
          <p:nvGrpSpPr>
            <p:cNvPr id="21" name="组合 20"/>
            <p:cNvGrpSpPr/>
            <p:nvPr/>
          </p:nvGrpSpPr>
          <p:grpSpPr>
            <a:xfrm>
              <a:off x="131041" y="390663"/>
              <a:ext cx="624118" cy="159795"/>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rot="10800000">
              <a:off x="11436841" y="390273"/>
              <a:ext cx="624118" cy="159795"/>
              <a:chOff x="131041" y="6019911"/>
              <a:chExt cx="624118" cy="144389"/>
            </a:xfrm>
          </p:grpSpPr>
          <p:sp>
            <p:nvSpPr>
              <p:cNvPr id="28" name="任意多边形: 形状 27"/>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0"/>
            </p:custDataLst>
          </p:nvPr>
        </p:nvSpPr>
        <p:spPr>
          <a:xfrm>
            <a:off x="669930" y="952508"/>
            <a:ext cx="10852237" cy="5388907"/>
          </a:xfrm>
        </p:spPr>
        <p:txBody>
          <a:bodyPr wrap="square">
            <a:normAutofit/>
          </a:bodyPr>
          <a:lstStyle>
            <a:lvl1pPr>
              <a:defRPr>
                <a:solidFill>
                  <a:schemeClr val="tx1"/>
                </a:solidFill>
                <a:latin typeface="Arial" panose="020B0604020202090204" pitchFamily="34" charset="0"/>
                <a:ea typeface="微软雅黑" charset="-122"/>
              </a:defRPr>
            </a:lvl1pPr>
            <a:lvl2pPr>
              <a:defRPr>
                <a:solidFill>
                  <a:schemeClr val="tx1"/>
                </a:solidFill>
                <a:latin typeface="Arial" panose="020B0604020202090204" pitchFamily="34" charset="0"/>
                <a:ea typeface="微软雅黑" charset="-122"/>
              </a:defRPr>
            </a:lvl2pPr>
            <a:lvl3pPr>
              <a:defRPr>
                <a:solidFill>
                  <a:schemeClr val="tx1"/>
                </a:solidFill>
                <a:latin typeface="Arial" panose="020B0604020202090204" pitchFamily="34" charset="0"/>
                <a:ea typeface="微软雅黑" charset="-122"/>
              </a:defRPr>
            </a:lvl3pPr>
            <a:lvl4pPr>
              <a:defRPr>
                <a:solidFill>
                  <a:schemeClr val="tx1"/>
                </a:solidFill>
                <a:latin typeface="Arial" panose="020B0604020202090204" pitchFamily="34" charset="0"/>
                <a:ea typeface="微软雅黑" charset="-122"/>
              </a:defRPr>
            </a:lvl4pPr>
            <a:lvl5pPr>
              <a:defRPr>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0" y="0"/>
            <a:ext cx="12192000" cy="6857999"/>
            <a:chOff x="0" y="0"/>
            <a:chExt cx="12192000" cy="6857999"/>
          </a:xfrm>
        </p:grpSpPr>
        <p:grpSp>
          <p:nvGrpSpPr>
            <p:cNvPr id="13" name="组合 12"/>
            <p:cNvGrpSpPr/>
            <p:nvPr userDrawn="1"/>
          </p:nvGrpSpPr>
          <p:grpSpPr>
            <a:xfrm>
              <a:off x="1900407" y="0"/>
              <a:ext cx="10291593" cy="1352550"/>
              <a:chOff x="1900407" y="0"/>
              <a:chExt cx="10291593" cy="1352550"/>
            </a:xfrm>
          </p:grpSpPr>
          <p:sp>
            <p:nvSpPr>
              <p:cNvPr id="19" name="Freeform 5"/>
              <p:cNvSpPr/>
              <p:nvPr userDrawn="1">
                <p:custDataLst>
                  <p:tags r:id="rId3"/>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0" name="任意多边形: 形状 19"/>
              <p:cNvSpPr/>
              <p:nvPr userDrawn="1">
                <p:custDataLst>
                  <p:tags r:id="rId4"/>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6" name="组合 15"/>
            <p:cNvGrpSpPr/>
            <p:nvPr userDrawn="1"/>
          </p:nvGrpSpPr>
          <p:grpSpPr>
            <a:xfrm rot="10800000">
              <a:off x="0" y="5505449"/>
              <a:ext cx="10291593" cy="1352550"/>
              <a:chOff x="1900407" y="0"/>
              <a:chExt cx="10291593" cy="1352550"/>
            </a:xfrm>
          </p:grpSpPr>
          <p:sp>
            <p:nvSpPr>
              <p:cNvPr id="17" name="Freeform 5"/>
              <p:cNvSpPr/>
              <p:nvPr userDrawn="1">
                <p:custDataLst>
                  <p:tags r:id="rId5"/>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8" name="任意多边形: 形状 17"/>
              <p:cNvSpPr/>
              <p:nvPr userDrawn="1">
                <p:custDataLst>
                  <p:tags r:id="rId6"/>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3" name="日期占位符 2"/>
          <p:cNvSpPr>
            <a:spLocks noGrp="1"/>
          </p:cNvSpPr>
          <p:nvPr userDrawn="1">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userDrawn="1">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2" name="标题 1"/>
          <p:cNvSpPr>
            <a:spLocks noGrp="1"/>
          </p:cNvSpPr>
          <p:nvPr userDrawn="1">
            <p:ph type="title" idx="13" hasCustomPrompt="1"/>
            <p:custDataLst>
              <p:tags r:id="rId10"/>
            </p:custDataLst>
          </p:nvPr>
        </p:nvSpPr>
        <p:spPr>
          <a:xfrm>
            <a:off x="2869346" y="2452688"/>
            <a:ext cx="6453309" cy="1398905"/>
          </a:xfrm>
        </p:spPr>
        <p:txBody>
          <a:bodyPr vert="horz" wrap="square" lIns="91440" tIns="45720" rIns="91440" bIns="45720" rtlCol="0" anchor="b" anchorCtr="0">
            <a:normAutofit/>
          </a:bodyPr>
          <a:lstStyle>
            <a:lvl1pPr algn="dist">
              <a:defRPr lang="zh-CN" altLang="en-US" sz="8000" b="0" spc="10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7" name="文本占位符 6"/>
          <p:cNvSpPr>
            <a:spLocks noGrp="1"/>
          </p:cNvSpPr>
          <p:nvPr userDrawn="1">
            <p:ph type="body" idx="14" hasCustomPrompt="1"/>
            <p:custDataLst>
              <p:tags r:id="rId11"/>
            </p:custDataLst>
          </p:nvPr>
        </p:nvSpPr>
        <p:spPr>
          <a:xfrm>
            <a:off x="2869346" y="4043997"/>
            <a:ext cx="6453309" cy="651980"/>
          </a:xfrm>
        </p:spPr>
        <p:txBody>
          <a:bodyPr vert="horz" wrap="square" lIns="91440" tIns="45720" rIns="91440" bIns="45720" rtlCol="0" anchor="t" anchorCtr="0">
            <a:normAutofit/>
          </a:bodyPr>
          <a:lstStyle>
            <a:lvl1pPr marL="0" indent="0" algn="ctr">
              <a:buNone/>
              <a:defRPr lang="zh-CN" altLang="en-US" sz="2000" spc="200">
                <a:ln>
                  <a:noFill/>
                </a:ln>
                <a:solidFill>
                  <a:schemeClr val="tx1">
                    <a:lumMod val="65000"/>
                    <a:lumOff val="35000"/>
                  </a:schemeClr>
                </a:solidFill>
                <a:effectLst/>
                <a:uLnTx/>
                <a:latin typeface="Arial" panose="020B0604020202090204" pitchFamily="34" charset="0"/>
                <a:ea typeface="微软雅黑" charset="-122"/>
                <a:cs typeface="微软雅黑" charset="-122"/>
              </a:defRPr>
            </a:lvl1pPr>
          </a:lstStyle>
          <a:p>
            <a:pPr marL="228600" lvl="0" indent="-228600" algn="ctr">
              <a:lnSpc>
                <a:spcPct val="100000"/>
              </a:lnSpc>
              <a:spcAft>
                <a:spcPts val="0"/>
              </a:spcAft>
              <a:buClrTx/>
              <a:buSzTx/>
            </a:pPr>
            <a:r>
              <a:rPr lang="zh-CN" altLang="en-US" dirty="0"/>
              <a:t>单击此处编辑副标题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2"/>
            </p:custDataLst>
          </p:nvPr>
        </p:nvGrpSpPr>
        <p:grpSpPr>
          <a:xfrm rot="0">
            <a:off x="130810" y="106680"/>
            <a:ext cx="624205" cy="160020"/>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2" name="组合 21"/>
          <p:cNvGrpSpPr/>
          <p:nvPr userDrawn="1">
            <p:custDataLst>
              <p:tags r:id="rId5"/>
            </p:custDataLst>
          </p:nvPr>
        </p:nvGrpSpPr>
        <p:grpSpPr>
          <a:xfrm rot="10800000">
            <a:off x="11436985" y="106045"/>
            <a:ext cx="624205" cy="160020"/>
            <a:chOff x="131041" y="6019911"/>
            <a:chExt cx="624118" cy="144389"/>
          </a:xfrm>
        </p:grpSpPr>
        <p:sp>
          <p:nvSpPr>
            <p:cNvPr id="28" name="任意多边形: 形状 27"/>
            <p:cNvSpPr/>
            <p:nvPr>
              <p:custDataLst>
                <p:tags r:id="rId6"/>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7"/>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8"/>
            </p:custDataLst>
          </p:nvPr>
        </p:nvSpPr>
        <p:spPr/>
        <p:txBody>
          <a:bodyPr wrap="square">
            <a:normAutofit/>
          </a:bodyPr>
          <a:lstStyle>
            <a:lvl1pPr>
              <a:defRPr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grpSp>
        <p:nvGrpSpPr>
          <p:cNvPr id="16" name="组合 15"/>
          <p:cNvGrpSpPr/>
          <p:nvPr userDrawn="1">
            <p:custDataLst>
              <p:tags r:id="rId2"/>
            </p:custDataLst>
          </p:nvPr>
        </p:nvGrpSpPr>
        <p:grpSpPr>
          <a:xfrm rot="0">
            <a:off x="130810" y="106680"/>
            <a:ext cx="624205" cy="160020"/>
            <a:chOff x="131041" y="6019911"/>
            <a:chExt cx="624118" cy="144389"/>
          </a:xfrm>
        </p:grpSpPr>
        <p:sp>
          <p:nvSpPr>
            <p:cNvPr id="20" name="任意多边形: 形状 1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7" name="组合 16"/>
          <p:cNvGrpSpPr/>
          <p:nvPr userDrawn="1">
            <p:custDataLst>
              <p:tags r:id="rId5"/>
            </p:custDataLst>
          </p:nvPr>
        </p:nvGrpSpPr>
        <p:grpSpPr>
          <a:xfrm rot="10800000">
            <a:off x="11436985" y="106045"/>
            <a:ext cx="624205" cy="160020"/>
            <a:chOff x="131041" y="6019911"/>
            <a:chExt cx="624118" cy="144389"/>
          </a:xfrm>
        </p:grpSpPr>
        <p:sp>
          <p:nvSpPr>
            <p:cNvPr id="18" name="任意多边形: 形状 17"/>
            <p:cNvSpPr/>
            <p:nvPr>
              <p:custDataLst>
                <p:tags r:id="rId6"/>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19" name="Freeform 5"/>
            <p:cNvSpPr/>
            <p:nvPr>
              <p:custDataLst>
                <p:tags r:id="rId7"/>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10" name="矩形 9"/>
          <p:cNvSpPr/>
          <p:nvPr userDrawn="1">
            <p:custDataLst>
              <p:tags r:id="rId8"/>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hasCustomPrompt="1"/>
            <p:custDataLst>
              <p:tags r:id="rId3"/>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90204" pitchFamily="34" charset="0"/>
                <a:ea typeface="微软雅黑"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14" name="组合 13"/>
          <p:cNvGrpSpPr/>
          <p:nvPr>
            <p:custDataLst>
              <p:tags r:id="rId9"/>
            </p:custDataLst>
          </p:nvPr>
        </p:nvGrpSpPr>
        <p:grpSpPr>
          <a:xfrm rot="10800000">
            <a:off x="11436841" y="106151"/>
            <a:ext cx="624118" cy="159795"/>
            <a:chOff x="131041" y="6019911"/>
            <a:chExt cx="624118" cy="144389"/>
          </a:xfrm>
        </p:grpSpPr>
        <p:sp>
          <p:nvSpPr>
            <p:cNvPr id="15" name="任意多边形: 形状 14"/>
            <p:cNvSpPr/>
            <p:nvPr>
              <p:custDataLst>
                <p:tags r:id="rId10"/>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16" name="Freeform 5"/>
            <p:cNvSpPr/>
            <p:nvPr>
              <p:custDataLst>
                <p:tags r:id="rId11"/>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7" name="组合 16"/>
          <p:cNvGrpSpPr/>
          <p:nvPr userDrawn="1">
            <p:custDataLst>
              <p:tags r:id="rId3"/>
            </p:custDataLst>
          </p:nvPr>
        </p:nvGrpSpPr>
        <p:grpSpPr>
          <a:xfrm rot="0">
            <a:off x="130810" y="106680"/>
            <a:ext cx="624205" cy="160020"/>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8" name="组合 17"/>
          <p:cNvGrpSpPr/>
          <p:nvPr userDrawn="1">
            <p:custDataLst>
              <p:tags r:id="rId6"/>
            </p:custDataLst>
          </p:nvPr>
        </p:nvGrpSpPr>
        <p:grpSpPr>
          <a:xfrm rot="10800000">
            <a:off x="11436985" y="106045"/>
            <a:ext cx="624205" cy="160020"/>
            <a:chOff x="131041" y="6019911"/>
            <a:chExt cx="624118" cy="144389"/>
          </a:xfrm>
        </p:grpSpPr>
        <p:sp>
          <p:nvSpPr>
            <p:cNvPr id="19" name="任意多边形: 形状 18"/>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0"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90204" pitchFamily="34" charset="0"/>
                <a:ea typeface="微软雅黑"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7" name="组合 16"/>
          <p:cNvGrpSpPr/>
          <p:nvPr userDrawn="1">
            <p:custDataLst>
              <p:tags r:id="rId3"/>
            </p:custDataLst>
          </p:nvPr>
        </p:nvGrpSpPr>
        <p:grpSpPr>
          <a:xfrm rot="0">
            <a:off x="130810" y="106680"/>
            <a:ext cx="624205" cy="160020"/>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8" name="组合 17"/>
          <p:cNvGrpSpPr/>
          <p:nvPr userDrawn="1">
            <p:custDataLst>
              <p:tags r:id="rId6"/>
            </p:custDataLst>
          </p:nvPr>
        </p:nvGrpSpPr>
        <p:grpSpPr>
          <a:xfrm rot="10800000">
            <a:off x="11436985" y="106045"/>
            <a:ext cx="624205" cy="160020"/>
            <a:chOff x="131041" y="6019911"/>
            <a:chExt cx="624118" cy="144389"/>
          </a:xfrm>
        </p:grpSpPr>
        <p:sp>
          <p:nvSpPr>
            <p:cNvPr id="19" name="任意多边形: 形状 18"/>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0"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4" name="组合 23"/>
          <p:cNvGrpSpPr/>
          <p:nvPr userDrawn="1">
            <p:custDataLst>
              <p:tags r:id="rId3"/>
            </p:custDataLst>
          </p:nvPr>
        </p:nvGrpSpPr>
        <p:grpSpPr>
          <a:xfrm rot="0">
            <a:off x="130810" y="6540500"/>
            <a:ext cx="624205" cy="160020"/>
            <a:chOff x="131041" y="6019911"/>
            <a:chExt cx="624118" cy="144389"/>
          </a:xfrm>
        </p:grpSpPr>
        <p:sp>
          <p:nvSpPr>
            <p:cNvPr id="28" name="任意多边形: 形状 27"/>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5" name="组合 24"/>
          <p:cNvGrpSpPr/>
          <p:nvPr userDrawn="1">
            <p:custDataLst>
              <p:tags r:id="rId6"/>
            </p:custDataLst>
          </p:nvPr>
        </p:nvGrpSpPr>
        <p:grpSpPr>
          <a:xfrm rot="10800000">
            <a:off x="11436985" y="6540500"/>
            <a:ext cx="624205" cy="160020"/>
            <a:chOff x="131041" y="6019911"/>
            <a:chExt cx="624118" cy="144389"/>
          </a:xfrm>
        </p:grpSpPr>
        <p:sp>
          <p:nvSpPr>
            <p:cNvPr id="26" name="任意多边形: 形状 25"/>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2" name="组合 21"/>
          <p:cNvGrpSpPr/>
          <p:nvPr userDrawn="1">
            <p:custDataLst>
              <p:tags r:id="rId3"/>
            </p:custDataLst>
          </p:nvPr>
        </p:nvGrpSpPr>
        <p:grpSpPr>
          <a:xfrm rot="0">
            <a:off x="130810" y="6400165"/>
            <a:ext cx="986790" cy="248285"/>
            <a:chOff x="131041" y="6022293"/>
            <a:chExt cx="624118" cy="142009"/>
          </a:xfrm>
        </p:grpSpPr>
        <p:sp>
          <p:nvSpPr>
            <p:cNvPr id="27" name="任意多边形: 形状 26"/>
            <p:cNvSpPr/>
            <p:nvPr>
              <p:custDataLst>
                <p:tags r:id="rId4"/>
              </p:custDataLst>
            </p:nvPr>
          </p:nvSpPr>
          <p:spPr bwMode="auto">
            <a:xfrm>
              <a:off x="131041" y="6022295"/>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8" name="Freeform 5"/>
            <p:cNvSpPr/>
            <p:nvPr>
              <p:custDataLst>
                <p:tags r:id="rId5"/>
              </p:custDataLst>
            </p:nvPr>
          </p:nvSpPr>
          <p:spPr bwMode="auto">
            <a:xfrm>
              <a:off x="277969" y="6022293"/>
              <a:ext cx="477190" cy="142007"/>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userDrawn="1">
            <p:custDataLst>
              <p:tags r:id="rId6"/>
            </p:custDataLst>
          </p:nvPr>
        </p:nvGrpSpPr>
        <p:grpSpPr>
          <a:xfrm rot="10800000">
            <a:off x="11074400" y="6395085"/>
            <a:ext cx="986790" cy="248285"/>
            <a:chOff x="131041" y="6022283"/>
            <a:chExt cx="624118" cy="142016"/>
          </a:xfrm>
        </p:grpSpPr>
        <p:sp>
          <p:nvSpPr>
            <p:cNvPr id="24" name="任意多边形: 形状 23"/>
            <p:cNvSpPr/>
            <p:nvPr>
              <p:custDataLst>
                <p:tags r:id="rId7"/>
              </p:custDataLst>
            </p:nvPr>
          </p:nvSpPr>
          <p:spPr bwMode="auto">
            <a:xfrm>
              <a:off x="131041" y="602228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5" name="Freeform 5"/>
            <p:cNvSpPr/>
            <p:nvPr>
              <p:custDataLst>
                <p:tags r:id="rId8"/>
              </p:custDataLst>
            </p:nvPr>
          </p:nvSpPr>
          <p:spPr bwMode="auto">
            <a:xfrm>
              <a:off x="277969" y="6022292"/>
              <a:ext cx="477190" cy="142007"/>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5" Type="http://schemas.openxmlformats.org/officeDocument/2006/relationships/theme" Target="../theme/theme2.xml"/><Relationship Id="rId24" Type="http://schemas.openxmlformats.org/officeDocument/2006/relationships/tags" Target="../tags/tag196.xml"/><Relationship Id="rId23" Type="http://schemas.openxmlformats.org/officeDocument/2006/relationships/tags" Target="../tags/tag195.xml"/><Relationship Id="rId22" Type="http://schemas.openxmlformats.org/officeDocument/2006/relationships/tags" Target="../tags/tag194.xml"/><Relationship Id="rId21" Type="http://schemas.openxmlformats.org/officeDocument/2006/relationships/tags" Target="../tags/tag193.xml"/><Relationship Id="rId20" Type="http://schemas.openxmlformats.org/officeDocument/2006/relationships/tags" Target="../tags/tag192.xml"/><Relationship Id="rId2" Type="http://schemas.openxmlformats.org/officeDocument/2006/relationships/slideLayout" Target="../slideLayouts/slideLayout12.xml"/><Relationship Id="rId19" Type="http://schemas.openxmlformats.org/officeDocument/2006/relationships/tags" Target="../tags/tag191.xml"/><Relationship Id="rId18" Type="http://schemas.openxmlformats.org/officeDocument/2006/relationships/slideLayout" Target="../slideLayouts/slideLayout28.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5" Type="http://schemas.openxmlformats.org/officeDocument/2006/relationships/theme" Target="../theme/theme3.xml"/><Relationship Id="rId24" Type="http://schemas.openxmlformats.org/officeDocument/2006/relationships/tags" Target="../tags/tag392.xml"/><Relationship Id="rId23" Type="http://schemas.openxmlformats.org/officeDocument/2006/relationships/tags" Target="../tags/tag391.xml"/><Relationship Id="rId22" Type="http://schemas.openxmlformats.org/officeDocument/2006/relationships/tags" Target="../tags/tag390.xml"/><Relationship Id="rId21" Type="http://schemas.openxmlformats.org/officeDocument/2006/relationships/tags" Target="../tags/tag389.xml"/><Relationship Id="rId20" Type="http://schemas.openxmlformats.org/officeDocument/2006/relationships/tags" Target="../tags/tag388.xml"/><Relationship Id="rId2" Type="http://schemas.openxmlformats.org/officeDocument/2006/relationships/slideLayout" Target="../slideLayouts/slideLayout30.xml"/><Relationship Id="rId19" Type="http://schemas.openxmlformats.org/officeDocument/2006/relationships/tags" Target="../tags/tag387.xml"/><Relationship Id="rId18" Type="http://schemas.openxmlformats.org/officeDocument/2006/relationships/slideLayout" Target="../slideLayouts/slideLayout46.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90204" pitchFamily="34" charset="0"/>
                <a:ea typeface="微软雅黑"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90204" pitchFamily="34" charset="0"/>
          <a:ea typeface="微软雅黑"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90204" pitchFamily="34" charset="0"/>
                <a:ea typeface="微软雅黑"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90204" pitchFamily="34" charset="0"/>
          <a:ea typeface="微软雅黑"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398.xml"/><Relationship Id="rId8" Type="http://schemas.openxmlformats.org/officeDocument/2006/relationships/image" Target="../media/image3.png"/><Relationship Id="rId7" Type="http://schemas.openxmlformats.org/officeDocument/2006/relationships/tags" Target="../tags/tag39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ags" Target="../tags/tag396.xml"/><Relationship Id="rId3" Type="http://schemas.openxmlformats.org/officeDocument/2006/relationships/tags" Target="../tags/tag395.xml"/><Relationship Id="rId2" Type="http://schemas.openxmlformats.org/officeDocument/2006/relationships/tags" Target="../tags/tag394.xml"/><Relationship Id="rId11" Type="http://schemas.openxmlformats.org/officeDocument/2006/relationships/notesSlide" Target="../notesSlides/notesSlide1.xml"/><Relationship Id="rId10" Type="http://schemas.openxmlformats.org/officeDocument/2006/relationships/slideLayout" Target="../slideLayouts/slideLayout11.xml"/><Relationship Id="rId1" Type="http://schemas.openxmlformats.org/officeDocument/2006/relationships/tags" Target="../tags/tag393.xml"/></Relationships>
</file>

<file path=ppt/slides/_rels/slide10.xml.rels><?xml version="1.0" encoding="UTF-8" standalone="yes"?>
<Relationships xmlns="http://schemas.openxmlformats.org/package/2006/relationships"><Relationship Id="rId9" Type="http://schemas.openxmlformats.org/officeDocument/2006/relationships/tags" Target="../tags/tag535.xml"/><Relationship Id="rId8" Type="http://schemas.openxmlformats.org/officeDocument/2006/relationships/tags" Target="../tags/tag534.xml"/><Relationship Id="rId7" Type="http://schemas.openxmlformats.org/officeDocument/2006/relationships/image" Target="../media/image2.svg"/><Relationship Id="rId6" Type="http://schemas.openxmlformats.org/officeDocument/2006/relationships/image" Target="../media/image1.png"/><Relationship Id="rId5" Type="http://schemas.openxmlformats.org/officeDocument/2006/relationships/tags" Target="../tags/tag533.xml"/><Relationship Id="rId4" Type="http://schemas.openxmlformats.org/officeDocument/2006/relationships/tags" Target="../tags/tag532.xml"/><Relationship Id="rId3" Type="http://schemas.openxmlformats.org/officeDocument/2006/relationships/tags" Target="../tags/tag531.xml"/><Relationship Id="rId2" Type="http://schemas.openxmlformats.org/officeDocument/2006/relationships/tags" Target="../tags/tag530.xml"/><Relationship Id="rId12" Type="http://schemas.openxmlformats.org/officeDocument/2006/relationships/notesSlide" Target="../notesSlides/notesSlide10.xml"/><Relationship Id="rId11" Type="http://schemas.openxmlformats.org/officeDocument/2006/relationships/slideLayout" Target="../slideLayouts/slideLayout31.xml"/><Relationship Id="rId10" Type="http://schemas.openxmlformats.org/officeDocument/2006/relationships/tags" Target="../tags/tag536.xml"/><Relationship Id="rId1" Type="http://schemas.openxmlformats.org/officeDocument/2006/relationships/tags" Target="../tags/tag529.xml"/></Relationships>
</file>

<file path=ppt/slides/_rels/slide11.xml.rels><?xml version="1.0" encoding="UTF-8" standalone="yes"?>
<Relationships xmlns="http://schemas.openxmlformats.org/package/2006/relationships"><Relationship Id="rId9" Type="http://schemas.openxmlformats.org/officeDocument/2006/relationships/tags" Target="../tags/tag545.xml"/><Relationship Id="rId8" Type="http://schemas.openxmlformats.org/officeDocument/2006/relationships/tags" Target="../tags/tag544.xml"/><Relationship Id="rId7" Type="http://schemas.openxmlformats.org/officeDocument/2006/relationships/tags" Target="../tags/tag543.xml"/><Relationship Id="rId6" Type="http://schemas.openxmlformats.org/officeDocument/2006/relationships/tags" Target="../tags/tag542.xml"/><Relationship Id="rId5" Type="http://schemas.openxmlformats.org/officeDocument/2006/relationships/tags" Target="../tags/tag541.xml"/><Relationship Id="rId4" Type="http://schemas.openxmlformats.org/officeDocument/2006/relationships/tags" Target="../tags/tag540.xml"/><Relationship Id="rId3" Type="http://schemas.openxmlformats.org/officeDocument/2006/relationships/tags" Target="../tags/tag539.xml"/><Relationship Id="rId21" Type="http://schemas.openxmlformats.org/officeDocument/2006/relationships/notesSlide" Target="../notesSlides/notesSlide11.xml"/><Relationship Id="rId20" Type="http://schemas.openxmlformats.org/officeDocument/2006/relationships/slideLayout" Target="../slideLayouts/slideLayout35.xml"/><Relationship Id="rId2" Type="http://schemas.openxmlformats.org/officeDocument/2006/relationships/tags" Target="../tags/tag538.xml"/><Relationship Id="rId19" Type="http://schemas.openxmlformats.org/officeDocument/2006/relationships/tags" Target="../tags/tag550.xml"/><Relationship Id="rId18" Type="http://schemas.openxmlformats.org/officeDocument/2006/relationships/tags" Target="../tags/tag549.xml"/><Relationship Id="rId17" Type="http://schemas.openxmlformats.org/officeDocument/2006/relationships/image" Target="../media/image26.png"/><Relationship Id="rId16" Type="http://schemas.openxmlformats.org/officeDocument/2006/relationships/tags" Target="../tags/tag548.xml"/><Relationship Id="rId15" Type="http://schemas.openxmlformats.org/officeDocument/2006/relationships/image" Target="../media/image25.png"/><Relationship Id="rId14" Type="http://schemas.openxmlformats.org/officeDocument/2006/relationships/tags" Target="../tags/tag547.xml"/><Relationship Id="rId13" Type="http://schemas.openxmlformats.org/officeDocument/2006/relationships/image" Target="../media/image24.png"/><Relationship Id="rId12" Type="http://schemas.openxmlformats.org/officeDocument/2006/relationships/tags" Target="../tags/tag546.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537.xml"/></Relationships>
</file>

<file path=ppt/slides/_rels/slide12.xml.rels><?xml version="1.0" encoding="UTF-8" standalone="yes"?>
<Relationships xmlns="http://schemas.openxmlformats.org/package/2006/relationships"><Relationship Id="rId9" Type="http://schemas.openxmlformats.org/officeDocument/2006/relationships/tags" Target="../tags/tag559.xml"/><Relationship Id="rId8" Type="http://schemas.openxmlformats.org/officeDocument/2006/relationships/tags" Target="../tags/tag558.xml"/><Relationship Id="rId7" Type="http://schemas.openxmlformats.org/officeDocument/2006/relationships/tags" Target="../tags/tag557.xml"/><Relationship Id="rId6" Type="http://schemas.openxmlformats.org/officeDocument/2006/relationships/tags" Target="../tags/tag556.xml"/><Relationship Id="rId5" Type="http://schemas.openxmlformats.org/officeDocument/2006/relationships/tags" Target="../tags/tag555.xml"/><Relationship Id="rId4" Type="http://schemas.openxmlformats.org/officeDocument/2006/relationships/tags" Target="../tags/tag554.xml"/><Relationship Id="rId3" Type="http://schemas.openxmlformats.org/officeDocument/2006/relationships/tags" Target="../tags/tag553.xml"/><Relationship Id="rId29" Type="http://schemas.openxmlformats.org/officeDocument/2006/relationships/notesSlide" Target="../notesSlides/notesSlide12.xml"/><Relationship Id="rId28" Type="http://schemas.openxmlformats.org/officeDocument/2006/relationships/slideLayout" Target="../slideLayouts/slideLayout35.xml"/><Relationship Id="rId27" Type="http://schemas.openxmlformats.org/officeDocument/2006/relationships/tags" Target="../tags/tag570.xml"/><Relationship Id="rId26" Type="http://schemas.openxmlformats.org/officeDocument/2006/relationships/tags" Target="../tags/tag569.xml"/><Relationship Id="rId25" Type="http://schemas.openxmlformats.org/officeDocument/2006/relationships/tags" Target="../tags/tag568.xml"/><Relationship Id="rId24" Type="http://schemas.openxmlformats.org/officeDocument/2006/relationships/tags" Target="../tags/tag567.xml"/><Relationship Id="rId23" Type="http://schemas.openxmlformats.org/officeDocument/2006/relationships/tags" Target="../tags/tag566.xml"/><Relationship Id="rId22" Type="http://schemas.openxmlformats.org/officeDocument/2006/relationships/image" Target="../media/image17.png"/><Relationship Id="rId21" Type="http://schemas.openxmlformats.org/officeDocument/2006/relationships/tags" Target="../tags/tag565.xml"/><Relationship Id="rId20" Type="http://schemas.openxmlformats.org/officeDocument/2006/relationships/image" Target="../media/image15.png"/><Relationship Id="rId2" Type="http://schemas.openxmlformats.org/officeDocument/2006/relationships/tags" Target="../tags/tag552.xml"/><Relationship Id="rId19" Type="http://schemas.openxmlformats.org/officeDocument/2006/relationships/tags" Target="../tags/tag564.xml"/><Relationship Id="rId18" Type="http://schemas.openxmlformats.org/officeDocument/2006/relationships/image" Target="../media/image29.png"/><Relationship Id="rId17" Type="http://schemas.openxmlformats.org/officeDocument/2006/relationships/tags" Target="../tags/tag563.xml"/><Relationship Id="rId16" Type="http://schemas.openxmlformats.org/officeDocument/2006/relationships/image" Target="../media/image28.png"/><Relationship Id="rId15" Type="http://schemas.openxmlformats.org/officeDocument/2006/relationships/tags" Target="../tags/tag562.xml"/><Relationship Id="rId14" Type="http://schemas.openxmlformats.org/officeDocument/2006/relationships/image" Target="../media/image27.png"/><Relationship Id="rId13" Type="http://schemas.openxmlformats.org/officeDocument/2006/relationships/tags" Target="../tags/tag561.xml"/><Relationship Id="rId12" Type="http://schemas.openxmlformats.org/officeDocument/2006/relationships/tags" Target="../tags/tag560.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551.xml"/></Relationships>
</file>

<file path=ppt/slides/_rels/slide13.xml.rels><?xml version="1.0" encoding="UTF-8" standalone="yes"?>
<Relationships xmlns="http://schemas.openxmlformats.org/package/2006/relationships"><Relationship Id="rId9" Type="http://schemas.openxmlformats.org/officeDocument/2006/relationships/tags" Target="../tags/tag579.xml"/><Relationship Id="rId8" Type="http://schemas.openxmlformats.org/officeDocument/2006/relationships/tags" Target="../tags/tag578.xml"/><Relationship Id="rId7" Type="http://schemas.openxmlformats.org/officeDocument/2006/relationships/tags" Target="../tags/tag577.xml"/><Relationship Id="rId6" Type="http://schemas.openxmlformats.org/officeDocument/2006/relationships/tags" Target="../tags/tag576.xml"/><Relationship Id="rId5" Type="http://schemas.openxmlformats.org/officeDocument/2006/relationships/tags" Target="../tags/tag575.xml"/><Relationship Id="rId4" Type="http://schemas.openxmlformats.org/officeDocument/2006/relationships/tags" Target="../tags/tag574.xml"/><Relationship Id="rId3" Type="http://schemas.openxmlformats.org/officeDocument/2006/relationships/tags" Target="../tags/tag573.xml"/><Relationship Id="rId22" Type="http://schemas.openxmlformats.org/officeDocument/2006/relationships/notesSlide" Target="../notesSlides/notesSlide13.xml"/><Relationship Id="rId21" Type="http://schemas.openxmlformats.org/officeDocument/2006/relationships/slideLayout" Target="../slideLayouts/slideLayout35.xml"/><Relationship Id="rId20" Type="http://schemas.openxmlformats.org/officeDocument/2006/relationships/tags" Target="../tags/tag585.xml"/><Relationship Id="rId2" Type="http://schemas.openxmlformats.org/officeDocument/2006/relationships/tags" Target="../tags/tag572.xml"/><Relationship Id="rId19" Type="http://schemas.openxmlformats.org/officeDocument/2006/relationships/tags" Target="../tags/tag584.xml"/><Relationship Id="rId18" Type="http://schemas.openxmlformats.org/officeDocument/2006/relationships/image" Target="../media/image32.png"/><Relationship Id="rId17" Type="http://schemas.openxmlformats.org/officeDocument/2006/relationships/tags" Target="../tags/tag583.xml"/><Relationship Id="rId16" Type="http://schemas.openxmlformats.org/officeDocument/2006/relationships/image" Target="../media/image31.png"/><Relationship Id="rId15" Type="http://schemas.openxmlformats.org/officeDocument/2006/relationships/tags" Target="../tags/tag582.xml"/><Relationship Id="rId14" Type="http://schemas.openxmlformats.org/officeDocument/2006/relationships/image" Target="../media/image30.png"/><Relationship Id="rId13" Type="http://schemas.openxmlformats.org/officeDocument/2006/relationships/tags" Target="../tags/tag581.xml"/><Relationship Id="rId12" Type="http://schemas.openxmlformats.org/officeDocument/2006/relationships/tags" Target="../tags/tag580.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571.xml"/></Relationships>
</file>

<file path=ppt/slides/_rels/slide14.xml.rels><?xml version="1.0" encoding="UTF-8" standalone="yes"?>
<Relationships xmlns="http://schemas.openxmlformats.org/package/2006/relationships"><Relationship Id="rId9" Type="http://schemas.openxmlformats.org/officeDocument/2006/relationships/tags" Target="../tags/tag594.xml"/><Relationship Id="rId8" Type="http://schemas.openxmlformats.org/officeDocument/2006/relationships/tags" Target="../tags/tag593.xml"/><Relationship Id="rId7" Type="http://schemas.openxmlformats.org/officeDocument/2006/relationships/tags" Target="../tags/tag592.xml"/><Relationship Id="rId6" Type="http://schemas.openxmlformats.org/officeDocument/2006/relationships/tags" Target="../tags/tag591.xml"/><Relationship Id="rId5" Type="http://schemas.openxmlformats.org/officeDocument/2006/relationships/tags" Target="../tags/tag590.xml"/><Relationship Id="rId4" Type="http://schemas.openxmlformats.org/officeDocument/2006/relationships/tags" Target="../tags/tag589.xml"/><Relationship Id="rId3" Type="http://schemas.openxmlformats.org/officeDocument/2006/relationships/tags" Target="../tags/tag588.xml"/><Relationship Id="rId24" Type="http://schemas.openxmlformats.org/officeDocument/2006/relationships/notesSlide" Target="../notesSlides/notesSlide14.xml"/><Relationship Id="rId23" Type="http://schemas.openxmlformats.org/officeDocument/2006/relationships/slideLayout" Target="../slideLayouts/slideLayout35.xml"/><Relationship Id="rId22" Type="http://schemas.openxmlformats.org/officeDocument/2006/relationships/tags" Target="../tags/tag601.xml"/><Relationship Id="rId21" Type="http://schemas.openxmlformats.org/officeDocument/2006/relationships/image" Target="../media/image17.png"/><Relationship Id="rId20" Type="http://schemas.openxmlformats.org/officeDocument/2006/relationships/tags" Target="../tags/tag600.xml"/><Relationship Id="rId2" Type="http://schemas.openxmlformats.org/officeDocument/2006/relationships/tags" Target="../tags/tag587.xml"/><Relationship Id="rId19" Type="http://schemas.openxmlformats.org/officeDocument/2006/relationships/tags" Target="../tags/tag599.xml"/><Relationship Id="rId18" Type="http://schemas.openxmlformats.org/officeDocument/2006/relationships/image" Target="../media/image32.png"/><Relationship Id="rId17" Type="http://schemas.openxmlformats.org/officeDocument/2006/relationships/tags" Target="../tags/tag598.xml"/><Relationship Id="rId16" Type="http://schemas.openxmlformats.org/officeDocument/2006/relationships/image" Target="../media/image34.png"/><Relationship Id="rId15" Type="http://schemas.openxmlformats.org/officeDocument/2006/relationships/tags" Target="../tags/tag597.xml"/><Relationship Id="rId14" Type="http://schemas.openxmlformats.org/officeDocument/2006/relationships/image" Target="../media/image33.png"/><Relationship Id="rId13" Type="http://schemas.openxmlformats.org/officeDocument/2006/relationships/tags" Target="../tags/tag596.xml"/><Relationship Id="rId12" Type="http://schemas.openxmlformats.org/officeDocument/2006/relationships/tags" Target="../tags/tag595.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586.xml"/></Relationships>
</file>

<file path=ppt/slides/_rels/slide15.xml.rels><?xml version="1.0" encoding="UTF-8" standalone="yes"?>
<Relationships xmlns="http://schemas.openxmlformats.org/package/2006/relationships"><Relationship Id="rId9" Type="http://schemas.openxmlformats.org/officeDocument/2006/relationships/tags" Target="../tags/tag610.xml"/><Relationship Id="rId8" Type="http://schemas.openxmlformats.org/officeDocument/2006/relationships/tags" Target="../tags/tag609.xml"/><Relationship Id="rId7" Type="http://schemas.openxmlformats.org/officeDocument/2006/relationships/tags" Target="../tags/tag608.xml"/><Relationship Id="rId6" Type="http://schemas.openxmlformats.org/officeDocument/2006/relationships/tags" Target="../tags/tag607.xml"/><Relationship Id="rId5" Type="http://schemas.openxmlformats.org/officeDocument/2006/relationships/tags" Target="../tags/tag606.xml"/><Relationship Id="rId4" Type="http://schemas.openxmlformats.org/officeDocument/2006/relationships/tags" Target="../tags/tag605.xml"/><Relationship Id="rId3" Type="http://schemas.openxmlformats.org/officeDocument/2006/relationships/tags" Target="../tags/tag604.xml"/><Relationship Id="rId2" Type="http://schemas.openxmlformats.org/officeDocument/2006/relationships/tags" Target="../tags/tag603.xml"/><Relationship Id="rId15" Type="http://schemas.openxmlformats.org/officeDocument/2006/relationships/notesSlide" Target="../notesSlides/notesSlide15.xml"/><Relationship Id="rId14" Type="http://schemas.openxmlformats.org/officeDocument/2006/relationships/slideLayout" Target="../slideLayouts/slideLayout35.xml"/><Relationship Id="rId13" Type="http://schemas.openxmlformats.org/officeDocument/2006/relationships/tags" Target="../tags/tag612.xml"/><Relationship Id="rId12" Type="http://schemas.openxmlformats.org/officeDocument/2006/relationships/image" Target="../media/image35.png"/><Relationship Id="rId11" Type="http://schemas.openxmlformats.org/officeDocument/2006/relationships/tags" Target="../tags/tag611.xml"/><Relationship Id="rId10" Type="http://schemas.openxmlformats.org/officeDocument/2006/relationships/image" Target="../media/image1.png"/><Relationship Id="rId1" Type="http://schemas.openxmlformats.org/officeDocument/2006/relationships/tags" Target="../tags/tag602.xml"/></Relationships>
</file>

<file path=ppt/slides/_rels/slide16.xml.rels><?xml version="1.0" encoding="UTF-8" standalone="yes"?>
<Relationships xmlns="http://schemas.openxmlformats.org/package/2006/relationships"><Relationship Id="rId9" Type="http://schemas.openxmlformats.org/officeDocument/2006/relationships/tags" Target="../tags/tag621.xml"/><Relationship Id="rId8" Type="http://schemas.openxmlformats.org/officeDocument/2006/relationships/tags" Target="../tags/tag620.xml"/><Relationship Id="rId7" Type="http://schemas.openxmlformats.org/officeDocument/2006/relationships/tags" Target="../tags/tag619.xml"/><Relationship Id="rId6" Type="http://schemas.openxmlformats.org/officeDocument/2006/relationships/tags" Target="../tags/tag618.xml"/><Relationship Id="rId5" Type="http://schemas.openxmlformats.org/officeDocument/2006/relationships/tags" Target="../tags/tag617.xml"/><Relationship Id="rId4" Type="http://schemas.openxmlformats.org/officeDocument/2006/relationships/tags" Target="../tags/tag616.xml"/><Relationship Id="rId3" Type="http://schemas.openxmlformats.org/officeDocument/2006/relationships/tags" Target="../tags/tag615.xml"/><Relationship Id="rId2" Type="http://schemas.openxmlformats.org/officeDocument/2006/relationships/tags" Target="../tags/tag614.xml"/><Relationship Id="rId15" Type="http://schemas.openxmlformats.org/officeDocument/2006/relationships/notesSlide" Target="../notesSlides/notesSlide16.xml"/><Relationship Id="rId14" Type="http://schemas.openxmlformats.org/officeDocument/2006/relationships/slideLayout" Target="../slideLayouts/slideLayout35.xml"/><Relationship Id="rId13" Type="http://schemas.openxmlformats.org/officeDocument/2006/relationships/tags" Target="../tags/tag623.xml"/><Relationship Id="rId12" Type="http://schemas.openxmlformats.org/officeDocument/2006/relationships/image" Target="../media/image36.png"/><Relationship Id="rId11" Type="http://schemas.openxmlformats.org/officeDocument/2006/relationships/tags" Target="../tags/tag622.xml"/><Relationship Id="rId10" Type="http://schemas.openxmlformats.org/officeDocument/2006/relationships/image" Target="../media/image1.png"/><Relationship Id="rId1" Type="http://schemas.openxmlformats.org/officeDocument/2006/relationships/tags" Target="../tags/tag613.xml"/></Relationships>
</file>

<file path=ppt/slides/_rels/slide17.xml.rels><?xml version="1.0" encoding="UTF-8" standalone="yes"?>
<Relationships xmlns="http://schemas.openxmlformats.org/package/2006/relationships"><Relationship Id="rId9" Type="http://schemas.openxmlformats.org/officeDocument/2006/relationships/tags" Target="../tags/tag632.xml"/><Relationship Id="rId8" Type="http://schemas.openxmlformats.org/officeDocument/2006/relationships/tags" Target="../tags/tag631.xml"/><Relationship Id="rId7" Type="http://schemas.openxmlformats.org/officeDocument/2006/relationships/tags" Target="../tags/tag630.xml"/><Relationship Id="rId6" Type="http://schemas.openxmlformats.org/officeDocument/2006/relationships/tags" Target="../tags/tag629.xml"/><Relationship Id="rId5" Type="http://schemas.openxmlformats.org/officeDocument/2006/relationships/tags" Target="../tags/tag628.xml"/><Relationship Id="rId4" Type="http://schemas.openxmlformats.org/officeDocument/2006/relationships/tags" Target="../tags/tag627.xml"/><Relationship Id="rId3" Type="http://schemas.openxmlformats.org/officeDocument/2006/relationships/tags" Target="../tags/tag626.xml"/><Relationship Id="rId2" Type="http://schemas.openxmlformats.org/officeDocument/2006/relationships/tags" Target="../tags/tag625.xml"/><Relationship Id="rId19" Type="http://schemas.openxmlformats.org/officeDocument/2006/relationships/notesSlide" Target="../notesSlides/notesSlide17.xml"/><Relationship Id="rId18" Type="http://schemas.openxmlformats.org/officeDocument/2006/relationships/slideLayout" Target="../slideLayouts/slideLayout35.xml"/><Relationship Id="rId17" Type="http://schemas.openxmlformats.org/officeDocument/2006/relationships/tags" Target="../tags/tag638.xml"/><Relationship Id="rId16" Type="http://schemas.openxmlformats.org/officeDocument/2006/relationships/tags" Target="../tags/tag637.xml"/><Relationship Id="rId15" Type="http://schemas.openxmlformats.org/officeDocument/2006/relationships/tags" Target="../tags/tag636.xml"/><Relationship Id="rId14" Type="http://schemas.openxmlformats.org/officeDocument/2006/relationships/tags" Target="../tags/tag635.xml"/><Relationship Id="rId13" Type="http://schemas.openxmlformats.org/officeDocument/2006/relationships/tags" Target="../tags/tag634.xml"/><Relationship Id="rId12" Type="http://schemas.openxmlformats.org/officeDocument/2006/relationships/image" Target="../media/image37.png"/><Relationship Id="rId11" Type="http://schemas.openxmlformats.org/officeDocument/2006/relationships/tags" Target="../tags/tag633.xml"/><Relationship Id="rId10" Type="http://schemas.openxmlformats.org/officeDocument/2006/relationships/image" Target="../media/image1.png"/><Relationship Id="rId1" Type="http://schemas.openxmlformats.org/officeDocument/2006/relationships/tags" Target="../tags/tag624.xml"/></Relationships>
</file>

<file path=ppt/slides/_rels/slide18.xml.rels><?xml version="1.0" encoding="UTF-8" standalone="yes"?>
<Relationships xmlns="http://schemas.openxmlformats.org/package/2006/relationships"><Relationship Id="rId9" Type="http://schemas.openxmlformats.org/officeDocument/2006/relationships/tags" Target="../tags/tag647.xml"/><Relationship Id="rId8" Type="http://schemas.openxmlformats.org/officeDocument/2006/relationships/tags" Target="../tags/tag646.xml"/><Relationship Id="rId7" Type="http://schemas.openxmlformats.org/officeDocument/2006/relationships/tags" Target="../tags/tag645.xml"/><Relationship Id="rId6" Type="http://schemas.openxmlformats.org/officeDocument/2006/relationships/tags" Target="../tags/tag644.xml"/><Relationship Id="rId5" Type="http://schemas.openxmlformats.org/officeDocument/2006/relationships/tags" Target="../tags/tag643.xml"/><Relationship Id="rId4" Type="http://schemas.openxmlformats.org/officeDocument/2006/relationships/tags" Target="../tags/tag642.xml"/><Relationship Id="rId33" Type="http://schemas.openxmlformats.org/officeDocument/2006/relationships/notesSlide" Target="../notesSlides/notesSlide18.xml"/><Relationship Id="rId32" Type="http://schemas.openxmlformats.org/officeDocument/2006/relationships/slideLayout" Target="../slideLayouts/slideLayout35.xml"/><Relationship Id="rId31" Type="http://schemas.openxmlformats.org/officeDocument/2006/relationships/tags" Target="../tags/tag663.xml"/><Relationship Id="rId30" Type="http://schemas.openxmlformats.org/officeDocument/2006/relationships/tags" Target="../tags/tag662.xml"/><Relationship Id="rId3" Type="http://schemas.openxmlformats.org/officeDocument/2006/relationships/tags" Target="../tags/tag641.xml"/><Relationship Id="rId29" Type="http://schemas.openxmlformats.org/officeDocument/2006/relationships/tags" Target="../tags/tag661.xml"/><Relationship Id="rId28" Type="http://schemas.openxmlformats.org/officeDocument/2006/relationships/tags" Target="../tags/tag660.xml"/><Relationship Id="rId27" Type="http://schemas.openxmlformats.org/officeDocument/2006/relationships/tags" Target="../tags/tag659.xml"/><Relationship Id="rId26" Type="http://schemas.openxmlformats.org/officeDocument/2006/relationships/tags" Target="../tags/tag658.xml"/><Relationship Id="rId25" Type="http://schemas.openxmlformats.org/officeDocument/2006/relationships/image" Target="../media/image42.png"/><Relationship Id="rId24" Type="http://schemas.openxmlformats.org/officeDocument/2006/relationships/tags" Target="../tags/tag657.xml"/><Relationship Id="rId23" Type="http://schemas.openxmlformats.org/officeDocument/2006/relationships/tags" Target="../tags/tag656.xml"/><Relationship Id="rId22" Type="http://schemas.openxmlformats.org/officeDocument/2006/relationships/tags" Target="../tags/tag655.xml"/><Relationship Id="rId21" Type="http://schemas.openxmlformats.org/officeDocument/2006/relationships/tags" Target="../tags/tag654.xml"/><Relationship Id="rId20" Type="http://schemas.openxmlformats.org/officeDocument/2006/relationships/tags" Target="../tags/tag653.xml"/><Relationship Id="rId2" Type="http://schemas.openxmlformats.org/officeDocument/2006/relationships/tags" Target="../tags/tag640.xml"/><Relationship Id="rId19" Type="http://schemas.openxmlformats.org/officeDocument/2006/relationships/image" Target="../media/image41.png"/><Relationship Id="rId18" Type="http://schemas.openxmlformats.org/officeDocument/2006/relationships/tags" Target="../tags/tag652.xml"/><Relationship Id="rId17" Type="http://schemas.openxmlformats.org/officeDocument/2006/relationships/image" Target="../media/image40.png"/><Relationship Id="rId16" Type="http://schemas.openxmlformats.org/officeDocument/2006/relationships/tags" Target="../tags/tag651.xml"/><Relationship Id="rId15" Type="http://schemas.openxmlformats.org/officeDocument/2006/relationships/tags" Target="../tags/tag650.xml"/><Relationship Id="rId14" Type="http://schemas.openxmlformats.org/officeDocument/2006/relationships/image" Target="../media/image39.png"/><Relationship Id="rId13" Type="http://schemas.openxmlformats.org/officeDocument/2006/relationships/tags" Target="../tags/tag649.xml"/><Relationship Id="rId12" Type="http://schemas.openxmlformats.org/officeDocument/2006/relationships/image" Target="../media/image38.png"/><Relationship Id="rId11" Type="http://schemas.openxmlformats.org/officeDocument/2006/relationships/tags" Target="../tags/tag648.xml"/><Relationship Id="rId10" Type="http://schemas.openxmlformats.org/officeDocument/2006/relationships/image" Target="../media/image1.png"/><Relationship Id="rId1" Type="http://schemas.openxmlformats.org/officeDocument/2006/relationships/tags" Target="../tags/tag639.xml"/></Relationships>
</file>

<file path=ppt/slides/_rels/slide19.xml.rels><?xml version="1.0" encoding="UTF-8" standalone="yes"?>
<Relationships xmlns="http://schemas.openxmlformats.org/package/2006/relationships"><Relationship Id="rId9" Type="http://schemas.openxmlformats.org/officeDocument/2006/relationships/tags" Target="../tags/tag672.xml"/><Relationship Id="rId8" Type="http://schemas.openxmlformats.org/officeDocument/2006/relationships/tags" Target="../tags/tag671.xml"/><Relationship Id="rId7" Type="http://schemas.openxmlformats.org/officeDocument/2006/relationships/tags" Target="../tags/tag670.xml"/><Relationship Id="rId6" Type="http://schemas.openxmlformats.org/officeDocument/2006/relationships/tags" Target="../tags/tag669.xml"/><Relationship Id="rId5" Type="http://schemas.openxmlformats.org/officeDocument/2006/relationships/tags" Target="../tags/tag668.xml"/><Relationship Id="rId4" Type="http://schemas.openxmlformats.org/officeDocument/2006/relationships/tags" Target="../tags/tag667.xml"/><Relationship Id="rId3" Type="http://schemas.openxmlformats.org/officeDocument/2006/relationships/tags" Target="../tags/tag666.xml"/><Relationship Id="rId2" Type="http://schemas.openxmlformats.org/officeDocument/2006/relationships/tags" Target="../tags/tag665.xml"/><Relationship Id="rId15" Type="http://schemas.openxmlformats.org/officeDocument/2006/relationships/notesSlide" Target="../notesSlides/notesSlide19.xml"/><Relationship Id="rId14" Type="http://schemas.openxmlformats.org/officeDocument/2006/relationships/slideLayout" Target="../slideLayouts/slideLayout35.xml"/><Relationship Id="rId13" Type="http://schemas.openxmlformats.org/officeDocument/2006/relationships/tags" Target="../tags/tag675.xml"/><Relationship Id="rId12" Type="http://schemas.openxmlformats.org/officeDocument/2006/relationships/tags" Target="../tags/tag674.xml"/><Relationship Id="rId11" Type="http://schemas.openxmlformats.org/officeDocument/2006/relationships/tags" Target="../tags/tag673.xml"/><Relationship Id="rId10" Type="http://schemas.openxmlformats.org/officeDocument/2006/relationships/image" Target="../media/image1.png"/><Relationship Id="rId1" Type="http://schemas.openxmlformats.org/officeDocument/2006/relationships/tags" Target="../tags/tag664.xml"/></Relationships>
</file>

<file path=ppt/slides/_rels/slide2.xml.rels><?xml version="1.0" encoding="UTF-8" standalone="yes"?>
<Relationships xmlns="http://schemas.openxmlformats.org/package/2006/relationships"><Relationship Id="rId9" Type="http://schemas.openxmlformats.org/officeDocument/2006/relationships/tags" Target="../tags/tag407.xml"/><Relationship Id="rId8" Type="http://schemas.openxmlformats.org/officeDocument/2006/relationships/tags" Target="../tags/tag406.xml"/><Relationship Id="rId7" Type="http://schemas.openxmlformats.org/officeDocument/2006/relationships/tags" Target="../tags/tag405.xml"/><Relationship Id="rId6" Type="http://schemas.openxmlformats.org/officeDocument/2006/relationships/tags" Target="../tags/tag404.xml"/><Relationship Id="rId5" Type="http://schemas.openxmlformats.org/officeDocument/2006/relationships/tags" Target="../tags/tag403.xml"/><Relationship Id="rId4" Type="http://schemas.openxmlformats.org/officeDocument/2006/relationships/tags" Target="../tags/tag402.xml"/><Relationship Id="rId30" Type="http://schemas.openxmlformats.org/officeDocument/2006/relationships/notesSlide" Target="../notesSlides/notesSlide2.xml"/><Relationship Id="rId3" Type="http://schemas.openxmlformats.org/officeDocument/2006/relationships/tags" Target="../tags/tag401.xml"/><Relationship Id="rId29" Type="http://schemas.openxmlformats.org/officeDocument/2006/relationships/slideLayout" Target="../slideLayouts/slideLayout34.xml"/><Relationship Id="rId28" Type="http://schemas.openxmlformats.org/officeDocument/2006/relationships/tags" Target="../tags/tag424.xml"/><Relationship Id="rId27" Type="http://schemas.openxmlformats.org/officeDocument/2006/relationships/tags" Target="../tags/tag423.xml"/><Relationship Id="rId26" Type="http://schemas.openxmlformats.org/officeDocument/2006/relationships/tags" Target="../tags/tag422.xml"/><Relationship Id="rId25" Type="http://schemas.openxmlformats.org/officeDocument/2006/relationships/tags" Target="../tags/tag421.xml"/><Relationship Id="rId24" Type="http://schemas.openxmlformats.org/officeDocument/2006/relationships/tags" Target="../tags/tag420.xml"/><Relationship Id="rId23" Type="http://schemas.openxmlformats.org/officeDocument/2006/relationships/tags" Target="../tags/tag419.xml"/><Relationship Id="rId22" Type="http://schemas.openxmlformats.org/officeDocument/2006/relationships/tags" Target="../tags/tag418.xml"/><Relationship Id="rId21" Type="http://schemas.openxmlformats.org/officeDocument/2006/relationships/tags" Target="../tags/tag417.xml"/><Relationship Id="rId20" Type="http://schemas.openxmlformats.org/officeDocument/2006/relationships/tags" Target="../tags/tag416.xml"/><Relationship Id="rId2" Type="http://schemas.openxmlformats.org/officeDocument/2006/relationships/tags" Target="../tags/tag400.xml"/><Relationship Id="rId19" Type="http://schemas.openxmlformats.org/officeDocument/2006/relationships/tags" Target="../tags/tag415.xml"/><Relationship Id="rId18" Type="http://schemas.openxmlformats.org/officeDocument/2006/relationships/tags" Target="../tags/tag414.xml"/><Relationship Id="rId17" Type="http://schemas.openxmlformats.org/officeDocument/2006/relationships/tags" Target="../tags/tag413.xml"/><Relationship Id="rId16" Type="http://schemas.openxmlformats.org/officeDocument/2006/relationships/tags" Target="../tags/tag412.xml"/><Relationship Id="rId15" Type="http://schemas.openxmlformats.org/officeDocument/2006/relationships/tags" Target="../tags/tag411.xml"/><Relationship Id="rId14" Type="http://schemas.openxmlformats.org/officeDocument/2006/relationships/tags" Target="../tags/tag410.xml"/><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tags" Target="../tags/tag409.xml"/><Relationship Id="rId10" Type="http://schemas.openxmlformats.org/officeDocument/2006/relationships/tags" Target="../tags/tag408.xml"/><Relationship Id="rId1" Type="http://schemas.openxmlformats.org/officeDocument/2006/relationships/tags" Target="../tags/tag399.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31.xml"/><Relationship Id="rId7" Type="http://schemas.openxmlformats.org/officeDocument/2006/relationships/tags" Target="../tags/tag681.xml"/><Relationship Id="rId6" Type="http://schemas.openxmlformats.org/officeDocument/2006/relationships/image" Target="../media/image1.png"/><Relationship Id="rId5" Type="http://schemas.openxmlformats.org/officeDocument/2006/relationships/tags" Target="../tags/tag680.xml"/><Relationship Id="rId4" Type="http://schemas.openxmlformats.org/officeDocument/2006/relationships/tags" Target="../tags/tag679.xml"/><Relationship Id="rId3" Type="http://schemas.openxmlformats.org/officeDocument/2006/relationships/tags" Target="../tags/tag678.xml"/><Relationship Id="rId2" Type="http://schemas.openxmlformats.org/officeDocument/2006/relationships/tags" Target="../tags/tag677.xml"/><Relationship Id="rId1" Type="http://schemas.openxmlformats.org/officeDocument/2006/relationships/tags" Target="../tags/tag676.xml"/></Relationships>
</file>

<file path=ppt/slides/_rels/slide21.xml.rels><?xml version="1.0" encoding="UTF-8" standalone="yes"?>
<Relationships xmlns="http://schemas.openxmlformats.org/package/2006/relationships"><Relationship Id="rId9" Type="http://schemas.openxmlformats.org/officeDocument/2006/relationships/tags" Target="../tags/tag690.xml"/><Relationship Id="rId8" Type="http://schemas.openxmlformats.org/officeDocument/2006/relationships/tags" Target="../tags/tag689.xml"/><Relationship Id="rId7" Type="http://schemas.openxmlformats.org/officeDocument/2006/relationships/tags" Target="../tags/tag688.xml"/><Relationship Id="rId6" Type="http://schemas.openxmlformats.org/officeDocument/2006/relationships/tags" Target="../tags/tag687.xml"/><Relationship Id="rId5" Type="http://schemas.openxmlformats.org/officeDocument/2006/relationships/tags" Target="../tags/tag686.xml"/><Relationship Id="rId4" Type="http://schemas.openxmlformats.org/officeDocument/2006/relationships/tags" Target="../tags/tag685.xml"/><Relationship Id="rId3" Type="http://schemas.openxmlformats.org/officeDocument/2006/relationships/tags" Target="../tags/tag684.xml"/><Relationship Id="rId2" Type="http://schemas.openxmlformats.org/officeDocument/2006/relationships/tags" Target="../tags/tag683.xml"/><Relationship Id="rId15" Type="http://schemas.openxmlformats.org/officeDocument/2006/relationships/notesSlide" Target="../notesSlides/notesSlide21.xml"/><Relationship Id="rId14" Type="http://schemas.openxmlformats.org/officeDocument/2006/relationships/slideLayout" Target="../slideLayouts/slideLayout35.xml"/><Relationship Id="rId13" Type="http://schemas.openxmlformats.org/officeDocument/2006/relationships/tags" Target="../tags/tag692.xml"/><Relationship Id="rId12" Type="http://schemas.openxmlformats.org/officeDocument/2006/relationships/image" Target="../media/image43.png"/><Relationship Id="rId11" Type="http://schemas.openxmlformats.org/officeDocument/2006/relationships/tags" Target="../tags/tag691.xml"/><Relationship Id="rId10" Type="http://schemas.openxmlformats.org/officeDocument/2006/relationships/image" Target="../media/image1.png"/><Relationship Id="rId1" Type="http://schemas.openxmlformats.org/officeDocument/2006/relationships/tags" Target="../tags/tag682.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tags" Target="../tags/tag699.xml"/><Relationship Id="rId7" Type="http://schemas.openxmlformats.org/officeDocument/2006/relationships/tags" Target="../tags/tag698.xml"/><Relationship Id="rId6" Type="http://schemas.openxmlformats.org/officeDocument/2006/relationships/image" Target="../media/image1.png"/><Relationship Id="rId5" Type="http://schemas.openxmlformats.org/officeDocument/2006/relationships/tags" Target="../tags/tag697.xml"/><Relationship Id="rId4" Type="http://schemas.openxmlformats.org/officeDocument/2006/relationships/tags" Target="../tags/tag696.xml"/><Relationship Id="rId3" Type="http://schemas.openxmlformats.org/officeDocument/2006/relationships/tags" Target="../tags/tag695.xml"/><Relationship Id="rId2" Type="http://schemas.openxmlformats.org/officeDocument/2006/relationships/tags" Target="../tags/tag694.xml"/><Relationship Id="rId10" Type="http://schemas.openxmlformats.org/officeDocument/2006/relationships/notesSlide" Target="../notesSlides/notesSlide22.xml"/><Relationship Id="rId1" Type="http://schemas.openxmlformats.org/officeDocument/2006/relationships/tags" Target="../tags/tag693.xml"/></Relationships>
</file>

<file path=ppt/slides/_rels/slide23.xml.rels><?xml version="1.0" encoding="UTF-8" standalone="yes"?>
<Relationships xmlns="http://schemas.openxmlformats.org/package/2006/relationships"><Relationship Id="rId9" Type="http://schemas.openxmlformats.org/officeDocument/2006/relationships/tags" Target="../tags/tag708.xml"/><Relationship Id="rId8" Type="http://schemas.openxmlformats.org/officeDocument/2006/relationships/tags" Target="../tags/tag707.xml"/><Relationship Id="rId7" Type="http://schemas.openxmlformats.org/officeDocument/2006/relationships/tags" Target="../tags/tag706.xml"/><Relationship Id="rId6" Type="http://schemas.openxmlformats.org/officeDocument/2006/relationships/tags" Target="../tags/tag705.xml"/><Relationship Id="rId5" Type="http://schemas.openxmlformats.org/officeDocument/2006/relationships/tags" Target="../tags/tag704.xml"/><Relationship Id="rId4" Type="http://schemas.openxmlformats.org/officeDocument/2006/relationships/tags" Target="../tags/tag703.xml"/><Relationship Id="rId3" Type="http://schemas.openxmlformats.org/officeDocument/2006/relationships/tags" Target="../tags/tag702.xml"/><Relationship Id="rId2" Type="http://schemas.openxmlformats.org/officeDocument/2006/relationships/tags" Target="../tags/tag701.xml"/><Relationship Id="rId17" Type="http://schemas.openxmlformats.org/officeDocument/2006/relationships/notesSlide" Target="../notesSlides/notesSlide23.xml"/><Relationship Id="rId16" Type="http://schemas.openxmlformats.org/officeDocument/2006/relationships/slideLayout" Target="../slideLayouts/slideLayout35.xml"/><Relationship Id="rId15" Type="http://schemas.openxmlformats.org/officeDocument/2006/relationships/tags" Target="../tags/tag712.xml"/><Relationship Id="rId14" Type="http://schemas.openxmlformats.org/officeDocument/2006/relationships/image" Target="../media/image44.png"/><Relationship Id="rId13" Type="http://schemas.openxmlformats.org/officeDocument/2006/relationships/tags" Target="../tags/tag711.xml"/><Relationship Id="rId12" Type="http://schemas.openxmlformats.org/officeDocument/2006/relationships/image" Target="../media/image1.png"/><Relationship Id="rId11" Type="http://schemas.openxmlformats.org/officeDocument/2006/relationships/tags" Target="../tags/tag710.xml"/><Relationship Id="rId10" Type="http://schemas.openxmlformats.org/officeDocument/2006/relationships/tags" Target="../tags/tag709.xml"/><Relationship Id="rId1" Type="http://schemas.openxmlformats.org/officeDocument/2006/relationships/tags" Target="../tags/tag700.xml"/></Relationships>
</file>

<file path=ppt/slides/_rels/slide24.xml.rels><?xml version="1.0" encoding="UTF-8" standalone="yes"?>
<Relationships xmlns="http://schemas.openxmlformats.org/package/2006/relationships"><Relationship Id="rId9" Type="http://schemas.openxmlformats.org/officeDocument/2006/relationships/tags" Target="../tags/tag721.xml"/><Relationship Id="rId8" Type="http://schemas.openxmlformats.org/officeDocument/2006/relationships/tags" Target="../tags/tag720.xml"/><Relationship Id="rId7" Type="http://schemas.openxmlformats.org/officeDocument/2006/relationships/tags" Target="../tags/tag719.xml"/><Relationship Id="rId6" Type="http://schemas.openxmlformats.org/officeDocument/2006/relationships/tags" Target="../tags/tag718.xml"/><Relationship Id="rId5" Type="http://schemas.openxmlformats.org/officeDocument/2006/relationships/tags" Target="../tags/tag717.xml"/><Relationship Id="rId45" Type="http://schemas.openxmlformats.org/officeDocument/2006/relationships/notesSlide" Target="../notesSlides/notesSlide24.xml"/><Relationship Id="rId44" Type="http://schemas.openxmlformats.org/officeDocument/2006/relationships/slideLayout" Target="../slideLayouts/slideLayout35.xml"/><Relationship Id="rId43" Type="http://schemas.openxmlformats.org/officeDocument/2006/relationships/tags" Target="../tags/tag747.xml"/><Relationship Id="rId42" Type="http://schemas.openxmlformats.org/officeDocument/2006/relationships/tags" Target="../tags/tag746.xml"/><Relationship Id="rId41" Type="http://schemas.openxmlformats.org/officeDocument/2006/relationships/tags" Target="../tags/tag745.xml"/><Relationship Id="rId40" Type="http://schemas.openxmlformats.org/officeDocument/2006/relationships/tags" Target="../tags/tag744.xml"/><Relationship Id="rId4" Type="http://schemas.openxmlformats.org/officeDocument/2006/relationships/tags" Target="../tags/tag716.xml"/><Relationship Id="rId39" Type="http://schemas.openxmlformats.org/officeDocument/2006/relationships/tags" Target="../tags/tag743.xml"/><Relationship Id="rId38" Type="http://schemas.openxmlformats.org/officeDocument/2006/relationships/tags" Target="../tags/tag742.xml"/><Relationship Id="rId37" Type="http://schemas.openxmlformats.org/officeDocument/2006/relationships/tags" Target="../tags/tag741.xml"/><Relationship Id="rId36" Type="http://schemas.openxmlformats.org/officeDocument/2006/relationships/tags" Target="../tags/tag740.xml"/><Relationship Id="rId35" Type="http://schemas.openxmlformats.org/officeDocument/2006/relationships/tags" Target="../tags/tag739.xml"/><Relationship Id="rId34" Type="http://schemas.openxmlformats.org/officeDocument/2006/relationships/tags" Target="../tags/tag738.xml"/><Relationship Id="rId33" Type="http://schemas.openxmlformats.org/officeDocument/2006/relationships/tags" Target="../tags/tag737.xml"/><Relationship Id="rId32" Type="http://schemas.openxmlformats.org/officeDocument/2006/relationships/tags" Target="../tags/tag736.xml"/><Relationship Id="rId31" Type="http://schemas.openxmlformats.org/officeDocument/2006/relationships/tags" Target="../tags/tag735.xml"/><Relationship Id="rId30" Type="http://schemas.openxmlformats.org/officeDocument/2006/relationships/image" Target="../media/image51.png"/><Relationship Id="rId3" Type="http://schemas.openxmlformats.org/officeDocument/2006/relationships/tags" Target="../tags/tag715.xml"/><Relationship Id="rId29" Type="http://schemas.openxmlformats.org/officeDocument/2006/relationships/tags" Target="../tags/tag734.xml"/><Relationship Id="rId28" Type="http://schemas.openxmlformats.org/officeDocument/2006/relationships/tags" Target="../tags/tag733.xml"/><Relationship Id="rId27" Type="http://schemas.openxmlformats.org/officeDocument/2006/relationships/image" Target="../media/image50.png"/><Relationship Id="rId26" Type="http://schemas.openxmlformats.org/officeDocument/2006/relationships/tags" Target="../tags/tag732.xml"/><Relationship Id="rId25" Type="http://schemas.openxmlformats.org/officeDocument/2006/relationships/tags" Target="../tags/tag731.xml"/><Relationship Id="rId24" Type="http://schemas.openxmlformats.org/officeDocument/2006/relationships/image" Target="../media/image49.png"/><Relationship Id="rId23" Type="http://schemas.openxmlformats.org/officeDocument/2006/relationships/tags" Target="../tags/tag730.xml"/><Relationship Id="rId22" Type="http://schemas.openxmlformats.org/officeDocument/2006/relationships/tags" Target="../tags/tag729.xml"/><Relationship Id="rId21" Type="http://schemas.openxmlformats.org/officeDocument/2006/relationships/image" Target="../media/image48.png"/><Relationship Id="rId20" Type="http://schemas.openxmlformats.org/officeDocument/2006/relationships/tags" Target="../tags/tag728.xml"/><Relationship Id="rId2" Type="http://schemas.openxmlformats.org/officeDocument/2006/relationships/tags" Target="../tags/tag714.xml"/><Relationship Id="rId19" Type="http://schemas.openxmlformats.org/officeDocument/2006/relationships/tags" Target="../tags/tag727.xml"/><Relationship Id="rId18" Type="http://schemas.openxmlformats.org/officeDocument/2006/relationships/image" Target="../media/image47.png"/><Relationship Id="rId17" Type="http://schemas.openxmlformats.org/officeDocument/2006/relationships/tags" Target="../tags/tag726.xml"/><Relationship Id="rId16" Type="http://schemas.openxmlformats.org/officeDocument/2006/relationships/tags" Target="../tags/tag725.xml"/><Relationship Id="rId15" Type="http://schemas.openxmlformats.org/officeDocument/2006/relationships/image" Target="../media/image46.png"/><Relationship Id="rId14" Type="http://schemas.openxmlformats.org/officeDocument/2006/relationships/tags" Target="../tags/tag724.xml"/><Relationship Id="rId13" Type="http://schemas.openxmlformats.org/officeDocument/2006/relationships/tags" Target="../tags/tag723.xml"/><Relationship Id="rId12" Type="http://schemas.openxmlformats.org/officeDocument/2006/relationships/image" Target="../media/image45.png"/><Relationship Id="rId11" Type="http://schemas.openxmlformats.org/officeDocument/2006/relationships/tags" Target="../tags/tag722.xml"/><Relationship Id="rId10" Type="http://schemas.openxmlformats.org/officeDocument/2006/relationships/image" Target="../media/image1.png"/><Relationship Id="rId1" Type="http://schemas.openxmlformats.org/officeDocument/2006/relationships/tags" Target="../tags/tag713.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tags" Target="../tags/tag754.xml"/><Relationship Id="rId7" Type="http://schemas.openxmlformats.org/officeDocument/2006/relationships/tags" Target="../tags/tag753.xml"/><Relationship Id="rId6" Type="http://schemas.openxmlformats.org/officeDocument/2006/relationships/image" Target="../media/image1.png"/><Relationship Id="rId5" Type="http://schemas.openxmlformats.org/officeDocument/2006/relationships/tags" Target="../tags/tag752.xml"/><Relationship Id="rId4" Type="http://schemas.openxmlformats.org/officeDocument/2006/relationships/tags" Target="../tags/tag751.xml"/><Relationship Id="rId3" Type="http://schemas.openxmlformats.org/officeDocument/2006/relationships/tags" Target="../tags/tag750.xml"/><Relationship Id="rId2" Type="http://schemas.openxmlformats.org/officeDocument/2006/relationships/tags" Target="../tags/tag749.xml"/><Relationship Id="rId10" Type="http://schemas.openxmlformats.org/officeDocument/2006/relationships/notesSlide" Target="../notesSlides/notesSlide25.xml"/><Relationship Id="rId1" Type="http://schemas.openxmlformats.org/officeDocument/2006/relationships/tags" Target="../tags/tag748.xml"/></Relationships>
</file>

<file path=ppt/slides/_rels/slide26.xml.rels><?xml version="1.0" encoding="UTF-8" standalone="yes"?>
<Relationships xmlns="http://schemas.openxmlformats.org/package/2006/relationships"><Relationship Id="rId9" Type="http://schemas.openxmlformats.org/officeDocument/2006/relationships/tags" Target="../tags/tag763.xml"/><Relationship Id="rId8" Type="http://schemas.openxmlformats.org/officeDocument/2006/relationships/tags" Target="../tags/tag762.xml"/><Relationship Id="rId7" Type="http://schemas.openxmlformats.org/officeDocument/2006/relationships/tags" Target="../tags/tag761.xml"/><Relationship Id="rId6" Type="http://schemas.openxmlformats.org/officeDocument/2006/relationships/tags" Target="../tags/tag760.xml"/><Relationship Id="rId5" Type="http://schemas.openxmlformats.org/officeDocument/2006/relationships/tags" Target="../tags/tag759.xml"/><Relationship Id="rId4" Type="http://schemas.openxmlformats.org/officeDocument/2006/relationships/tags" Target="../tags/tag758.xml"/><Relationship Id="rId3" Type="http://schemas.openxmlformats.org/officeDocument/2006/relationships/tags" Target="../tags/tag757.xml"/><Relationship Id="rId2" Type="http://schemas.openxmlformats.org/officeDocument/2006/relationships/tags" Target="../tags/tag756.xml"/><Relationship Id="rId15" Type="http://schemas.openxmlformats.org/officeDocument/2006/relationships/notesSlide" Target="../notesSlides/notesSlide26.xml"/><Relationship Id="rId14" Type="http://schemas.openxmlformats.org/officeDocument/2006/relationships/slideLayout" Target="../slideLayouts/slideLayout35.xml"/><Relationship Id="rId13" Type="http://schemas.openxmlformats.org/officeDocument/2006/relationships/tags" Target="../tags/tag765.xml"/><Relationship Id="rId12" Type="http://schemas.openxmlformats.org/officeDocument/2006/relationships/image" Target="../media/image52.png"/><Relationship Id="rId11" Type="http://schemas.openxmlformats.org/officeDocument/2006/relationships/tags" Target="../tags/tag764.xml"/><Relationship Id="rId10" Type="http://schemas.openxmlformats.org/officeDocument/2006/relationships/image" Target="../media/image1.png"/><Relationship Id="rId1" Type="http://schemas.openxmlformats.org/officeDocument/2006/relationships/tags" Target="../tags/tag755.xml"/></Relationships>
</file>

<file path=ppt/slides/_rels/slide27.xml.rels><?xml version="1.0" encoding="UTF-8" standalone="yes"?>
<Relationships xmlns="http://schemas.openxmlformats.org/package/2006/relationships"><Relationship Id="rId9" Type="http://schemas.openxmlformats.org/officeDocument/2006/relationships/tags" Target="../tags/tag774.xml"/><Relationship Id="rId8" Type="http://schemas.openxmlformats.org/officeDocument/2006/relationships/tags" Target="../tags/tag773.xml"/><Relationship Id="rId7" Type="http://schemas.openxmlformats.org/officeDocument/2006/relationships/tags" Target="../tags/tag772.xml"/><Relationship Id="rId6" Type="http://schemas.openxmlformats.org/officeDocument/2006/relationships/tags" Target="../tags/tag771.xml"/><Relationship Id="rId5" Type="http://schemas.openxmlformats.org/officeDocument/2006/relationships/tags" Target="../tags/tag770.xml"/><Relationship Id="rId4" Type="http://schemas.openxmlformats.org/officeDocument/2006/relationships/tags" Target="../tags/tag769.xml"/><Relationship Id="rId3" Type="http://schemas.openxmlformats.org/officeDocument/2006/relationships/tags" Target="../tags/tag768.xml"/><Relationship Id="rId2" Type="http://schemas.openxmlformats.org/officeDocument/2006/relationships/tags" Target="../tags/tag767.xml"/><Relationship Id="rId16" Type="http://schemas.openxmlformats.org/officeDocument/2006/relationships/notesSlide" Target="../notesSlides/notesSlide27.xml"/><Relationship Id="rId15" Type="http://schemas.openxmlformats.org/officeDocument/2006/relationships/slideLayout" Target="../slideLayouts/slideLayout35.xml"/><Relationship Id="rId14" Type="http://schemas.openxmlformats.org/officeDocument/2006/relationships/tags" Target="../tags/tag778.xml"/><Relationship Id="rId13" Type="http://schemas.openxmlformats.org/officeDocument/2006/relationships/tags" Target="../tags/tag777.xml"/><Relationship Id="rId12" Type="http://schemas.openxmlformats.org/officeDocument/2006/relationships/tags" Target="../tags/tag776.xml"/><Relationship Id="rId11" Type="http://schemas.openxmlformats.org/officeDocument/2006/relationships/tags" Target="../tags/tag775.xml"/><Relationship Id="rId10" Type="http://schemas.openxmlformats.org/officeDocument/2006/relationships/image" Target="../media/image1.png"/><Relationship Id="rId1" Type="http://schemas.openxmlformats.org/officeDocument/2006/relationships/tags" Target="../tags/tag766.xml"/></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slideLayout" Target="../slideLayouts/slideLayout39.xml"/><Relationship Id="rId7" Type="http://schemas.openxmlformats.org/officeDocument/2006/relationships/tags" Target="../tags/tag783.xml"/><Relationship Id="rId6" Type="http://schemas.openxmlformats.org/officeDocument/2006/relationships/tags" Target="../tags/tag782.xml"/><Relationship Id="rId5" Type="http://schemas.openxmlformats.org/officeDocument/2006/relationships/image" Target="../media/image3.png"/><Relationship Id="rId4" Type="http://schemas.openxmlformats.org/officeDocument/2006/relationships/tags" Target="../tags/tag781.xml"/><Relationship Id="rId3" Type="http://schemas.openxmlformats.org/officeDocument/2006/relationships/image" Target="../media/image1.png"/><Relationship Id="rId2" Type="http://schemas.openxmlformats.org/officeDocument/2006/relationships/tags" Target="../tags/tag780.xml"/><Relationship Id="rId1" Type="http://schemas.openxmlformats.org/officeDocument/2006/relationships/tags" Target="../tags/tag779.xml"/></Relationships>
</file>

<file path=ppt/slides/_rels/slide3.xml.rels><?xml version="1.0" encoding="UTF-8" standalone="yes"?>
<Relationships xmlns="http://schemas.openxmlformats.org/package/2006/relationships"><Relationship Id="rId9" Type="http://schemas.openxmlformats.org/officeDocument/2006/relationships/tags" Target="../tags/tag431.xml"/><Relationship Id="rId8" Type="http://schemas.openxmlformats.org/officeDocument/2006/relationships/tags" Target="../tags/tag430.xml"/><Relationship Id="rId7" Type="http://schemas.openxmlformats.org/officeDocument/2006/relationships/image" Target="../media/image2.svg"/><Relationship Id="rId6" Type="http://schemas.openxmlformats.org/officeDocument/2006/relationships/image" Target="../media/image1.png"/><Relationship Id="rId5" Type="http://schemas.openxmlformats.org/officeDocument/2006/relationships/tags" Target="../tags/tag429.xml"/><Relationship Id="rId4" Type="http://schemas.openxmlformats.org/officeDocument/2006/relationships/tags" Target="../tags/tag428.xml"/><Relationship Id="rId3" Type="http://schemas.openxmlformats.org/officeDocument/2006/relationships/tags" Target="../tags/tag427.xml"/><Relationship Id="rId2" Type="http://schemas.openxmlformats.org/officeDocument/2006/relationships/tags" Target="../tags/tag426.xml"/><Relationship Id="rId13" Type="http://schemas.openxmlformats.org/officeDocument/2006/relationships/notesSlide" Target="../notesSlides/notesSlide3.xml"/><Relationship Id="rId12" Type="http://schemas.openxmlformats.org/officeDocument/2006/relationships/slideLayout" Target="../slideLayouts/slideLayout31.xml"/><Relationship Id="rId11" Type="http://schemas.openxmlformats.org/officeDocument/2006/relationships/tags" Target="../tags/tag433.xml"/><Relationship Id="rId10" Type="http://schemas.openxmlformats.org/officeDocument/2006/relationships/tags" Target="../tags/tag432.xml"/><Relationship Id="rId1" Type="http://schemas.openxmlformats.org/officeDocument/2006/relationships/tags" Target="../tags/tag425.xml"/></Relationships>
</file>

<file path=ppt/slides/_rels/slide4.xml.rels><?xml version="1.0" encoding="UTF-8" standalone="yes"?>
<Relationships xmlns="http://schemas.openxmlformats.org/package/2006/relationships"><Relationship Id="rId9" Type="http://schemas.openxmlformats.org/officeDocument/2006/relationships/tags" Target="../tags/tag442.xml"/><Relationship Id="rId8" Type="http://schemas.openxmlformats.org/officeDocument/2006/relationships/tags" Target="../tags/tag441.xml"/><Relationship Id="rId7" Type="http://schemas.openxmlformats.org/officeDocument/2006/relationships/tags" Target="../tags/tag440.xml"/><Relationship Id="rId6" Type="http://schemas.openxmlformats.org/officeDocument/2006/relationships/tags" Target="../tags/tag439.xml"/><Relationship Id="rId5" Type="http://schemas.openxmlformats.org/officeDocument/2006/relationships/tags" Target="../tags/tag438.xml"/><Relationship Id="rId4" Type="http://schemas.openxmlformats.org/officeDocument/2006/relationships/tags" Target="../tags/tag437.xml"/><Relationship Id="rId3" Type="http://schemas.openxmlformats.org/officeDocument/2006/relationships/tags" Target="../tags/tag436.xml"/><Relationship Id="rId23" Type="http://schemas.openxmlformats.org/officeDocument/2006/relationships/notesSlide" Target="../notesSlides/notesSlide4.xml"/><Relationship Id="rId22" Type="http://schemas.openxmlformats.org/officeDocument/2006/relationships/slideLayout" Target="../slideLayouts/slideLayout35.xml"/><Relationship Id="rId21" Type="http://schemas.openxmlformats.org/officeDocument/2006/relationships/tags" Target="../tags/tag448.xml"/><Relationship Id="rId20" Type="http://schemas.openxmlformats.org/officeDocument/2006/relationships/image" Target="../media/image7.png"/><Relationship Id="rId2" Type="http://schemas.openxmlformats.org/officeDocument/2006/relationships/tags" Target="../tags/tag435.xml"/><Relationship Id="rId19" Type="http://schemas.openxmlformats.org/officeDocument/2006/relationships/tags" Target="../tags/tag447.xml"/><Relationship Id="rId18" Type="http://schemas.openxmlformats.org/officeDocument/2006/relationships/tags" Target="../tags/tag446.xml"/><Relationship Id="rId17" Type="http://schemas.openxmlformats.org/officeDocument/2006/relationships/image" Target="../media/image6.png"/><Relationship Id="rId16" Type="http://schemas.openxmlformats.org/officeDocument/2006/relationships/tags" Target="../tags/tag445.xml"/><Relationship Id="rId15" Type="http://schemas.openxmlformats.org/officeDocument/2006/relationships/image" Target="../media/image5.png"/><Relationship Id="rId14" Type="http://schemas.openxmlformats.org/officeDocument/2006/relationships/tags" Target="../tags/tag444.xml"/><Relationship Id="rId13" Type="http://schemas.openxmlformats.org/officeDocument/2006/relationships/image" Target="../media/image4.png"/><Relationship Id="rId12" Type="http://schemas.openxmlformats.org/officeDocument/2006/relationships/tags" Target="../tags/tag443.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34.xml"/></Relationships>
</file>

<file path=ppt/slides/_rels/slide5.xml.rels><?xml version="1.0" encoding="UTF-8" standalone="yes"?>
<Relationships xmlns="http://schemas.openxmlformats.org/package/2006/relationships"><Relationship Id="rId9" Type="http://schemas.openxmlformats.org/officeDocument/2006/relationships/tags" Target="../tags/tag457.xml"/><Relationship Id="rId8" Type="http://schemas.openxmlformats.org/officeDocument/2006/relationships/tags" Target="../tags/tag456.xml"/><Relationship Id="rId7" Type="http://schemas.openxmlformats.org/officeDocument/2006/relationships/tags" Target="../tags/tag455.xml"/><Relationship Id="rId6" Type="http://schemas.openxmlformats.org/officeDocument/2006/relationships/tags" Target="../tags/tag454.xml"/><Relationship Id="rId5" Type="http://schemas.openxmlformats.org/officeDocument/2006/relationships/tags" Target="../tags/tag453.xml"/><Relationship Id="rId4" Type="http://schemas.openxmlformats.org/officeDocument/2006/relationships/tags" Target="../tags/tag452.xml"/><Relationship Id="rId3" Type="http://schemas.openxmlformats.org/officeDocument/2006/relationships/tags" Target="../tags/tag451.xml"/><Relationship Id="rId25" Type="http://schemas.openxmlformats.org/officeDocument/2006/relationships/notesSlide" Target="../notesSlides/notesSlide5.xml"/><Relationship Id="rId24" Type="http://schemas.openxmlformats.org/officeDocument/2006/relationships/slideLayout" Target="../slideLayouts/slideLayout35.xml"/><Relationship Id="rId23" Type="http://schemas.openxmlformats.org/officeDocument/2006/relationships/tags" Target="../tags/tag464.xml"/><Relationship Id="rId22" Type="http://schemas.openxmlformats.org/officeDocument/2006/relationships/tags" Target="../tags/tag463.xml"/><Relationship Id="rId21" Type="http://schemas.openxmlformats.org/officeDocument/2006/relationships/image" Target="../media/image12.png"/><Relationship Id="rId20" Type="http://schemas.openxmlformats.org/officeDocument/2006/relationships/tags" Target="../tags/tag462.xml"/><Relationship Id="rId2" Type="http://schemas.openxmlformats.org/officeDocument/2006/relationships/tags" Target="../tags/tag450.xml"/><Relationship Id="rId19" Type="http://schemas.openxmlformats.org/officeDocument/2006/relationships/image" Target="../media/image11.png"/><Relationship Id="rId18" Type="http://schemas.openxmlformats.org/officeDocument/2006/relationships/tags" Target="../tags/tag461.xml"/><Relationship Id="rId17" Type="http://schemas.openxmlformats.org/officeDocument/2006/relationships/image" Target="../media/image10.svg"/><Relationship Id="rId16" Type="http://schemas.openxmlformats.org/officeDocument/2006/relationships/image" Target="../media/image9.png"/><Relationship Id="rId15" Type="http://schemas.openxmlformats.org/officeDocument/2006/relationships/tags" Target="../tags/tag460.xml"/><Relationship Id="rId14" Type="http://schemas.openxmlformats.org/officeDocument/2006/relationships/image" Target="../media/image8.png"/><Relationship Id="rId13" Type="http://schemas.openxmlformats.org/officeDocument/2006/relationships/tags" Target="../tags/tag459.xml"/><Relationship Id="rId12" Type="http://schemas.openxmlformats.org/officeDocument/2006/relationships/tags" Target="../tags/tag458.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49.xml"/></Relationships>
</file>

<file path=ppt/slides/_rels/slide6.xml.rels><?xml version="1.0" encoding="UTF-8" standalone="yes"?>
<Relationships xmlns="http://schemas.openxmlformats.org/package/2006/relationships"><Relationship Id="rId9" Type="http://schemas.openxmlformats.org/officeDocument/2006/relationships/tags" Target="../tags/tag473.xml"/><Relationship Id="rId8" Type="http://schemas.openxmlformats.org/officeDocument/2006/relationships/tags" Target="../tags/tag472.xml"/><Relationship Id="rId7" Type="http://schemas.openxmlformats.org/officeDocument/2006/relationships/tags" Target="../tags/tag471.xml"/><Relationship Id="rId6" Type="http://schemas.openxmlformats.org/officeDocument/2006/relationships/tags" Target="../tags/tag470.xml"/><Relationship Id="rId5" Type="http://schemas.openxmlformats.org/officeDocument/2006/relationships/tags" Target="../tags/tag469.xml"/><Relationship Id="rId4" Type="http://schemas.openxmlformats.org/officeDocument/2006/relationships/tags" Target="../tags/tag468.xml"/><Relationship Id="rId3" Type="http://schemas.openxmlformats.org/officeDocument/2006/relationships/tags" Target="../tags/tag467.xml"/><Relationship Id="rId29" Type="http://schemas.openxmlformats.org/officeDocument/2006/relationships/notesSlide" Target="../notesSlides/notesSlide6.xml"/><Relationship Id="rId28" Type="http://schemas.openxmlformats.org/officeDocument/2006/relationships/slideLayout" Target="../slideLayouts/slideLayout35.xml"/><Relationship Id="rId27" Type="http://schemas.openxmlformats.org/officeDocument/2006/relationships/tags" Target="../tags/tag484.xml"/><Relationship Id="rId26" Type="http://schemas.openxmlformats.org/officeDocument/2006/relationships/image" Target="../media/image17.png"/><Relationship Id="rId25" Type="http://schemas.openxmlformats.org/officeDocument/2006/relationships/image" Target="../media/image16.png"/><Relationship Id="rId24" Type="http://schemas.openxmlformats.org/officeDocument/2006/relationships/image" Target="../media/image15.png"/><Relationship Id="rId23" Type="http://schemas.openxmlformats.org/officeDocument/2006/relationships/image" Target="../media/image14.png"/><Relationship Id="rId22" Type="http://schemas.openxmlformats.org/officeDocument/2006/relationships/tags" Target="../tags/tag483.xml"/><Relationship Id="rId21" Type="http://schemas.openxmlformats.org/officeDocument/2006/relationships/tags" Target="../tags/tag482.xml"/><Relationship Id="rId20" Type="http://schemas.openxmlformats.org/officeDocument/2006/relationships/tags" Target="../tags/tag481.xml"/><Relationship Id="rId2" Type="http://schemas.openxmlformats.org/officeDocument/2006/relationships/tags" Target="../tags/tag466.xml"/><Relationship Id="rId19" Type="http://schemas.openxmlformats.org/officeDocument/2006/relationships/tags" Target="../tags/tag480.xml"/><Relationship Id="rId18" Type="http://schemas.openxmlformats.org/officeDocument/2006/relationships/tags" Target="../tags/tag479.xml"/><Relationship Id="rId17" Type="http://schemas.openxmlformats.org/officeDocument/2006/relationships/tags" Target="../tags/tag478.xml"/><Relationship Id="rId16" Type="http://schemas.openxmlformats.org/officeDocument/2006/relationships/tags" Target="../tags/tag477.xml"/><Relationship Id="rId15" Type="http://schemas.openxmlformats.org/officeDocument/2006/relationships/tags" Target="../tags/tag476.xml"/><Relationship Id="rId14" Type="http://schemas.openxmlformats.org/officeDocument/2006/relationships/tags" Target="../tags/tag475.xml"/><Relationship Id="rId13" Type="http://schemas.openxmlformats.org/officeDocument/2006/relationships/image" Target="../media/image13.png"/><Relationship Id="rId12" Type="http://schemas.openxmlformats.org/officeDocument/2006/relationships/tags" Target="../tags/tag474.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65.xml"/></Relationships>
</file>

<file path=ppt/slides/_rels/slide7.xml.rels><?xml version="1.0" encoding="UTF-8" standalone="yes"?>
<Relationships xmlns="http://schemas.openxmlformats.org/package/2006/relationships"><Relationship Id="rId9" Type="http://schemas.openxmlformats.org/officeDocument/2006/relationships/tags" Target="../tags/tag493.xml"/><Relationship Id="rId8" Type="http://schemas.openxmlformats.org/officeDocument/2006/relationships/tags" Target="../tags/tag492.xml"/><Relationship Id="rId7" Type="http://schemas.openxmlformats.org/officeDocument/2006/relationships/tags" Target="../tags/tag491.xml"/><Relationship Id="rId6" Type="http://schemas.openxmlformats.org/officeDocument/2006/relationships/tags" Target="../tags/tag490.xml"/><Relationship Id="rId5" Type="http://schemas.openxmlformats.org/officeDocument/2006/relationships/tags" Target="../tags/tag489.xml"/><Relationship Id="rId4" Type="http://schemas.openxmlformats.org/officeDocument/2006/relationships/tags" Target="../tags/tag488.xml"/><Relationship Id="rId3" Type="http://schemas.openxmlformats.org/officeDocument/2006/relationships/tags" Target="../tags/tag487.xml"/><Relationship Id="rId21" Type="http://schemas.openxmlformats.org/officeDocument/2006/relationships/notesSlide" Target="../notesSlides/notesSlide7.xml"/><Relationship Id="rId20" Type="http://schemas.openxmlformats.org/officeDocument/2006/relationships/slideLayout" Target="../slideLayouts/slideLayout35.xml"/><Relationship Id="rId2" Type="http://schemas.openxmlformats.org/officeDocument/2006/relationships/tags" Target="../tags/tag486.xml"/><Relationship Id="rId19" Type="http://schemas.openxmlformats.org/officeDocument/2006/relationships/tags" Target="../tags/tag498.xml"/><Relationship Id="rId18" Type="http://schemas.openxmlformats.org/officeDocument/2006/relationships/tags" Target="../tags/tag497.xml"/><Relationship Id="rId17" Type="http://schemas.openxmlformats.org/officeDocument/2006/relationships/image" Target="../media/image20.png"/><Relationship Id="rId16" Type="http://schemas.openxmlformats.org/officeDocument/2006/relationships/tags" Target="../tags/tag496.xml"/><Relationship Id="rId15" Type="http://schemas.openxmlformats.org/officeDocument/2006/relationships/image" Target="../media/image19.png"/><Relationship Id="rId14" Type="http://schemas.openxmlformats.org/officeDocument/2006/relationships/tags" Target="../tags/tag495.xml"/><Relationship Id="rId13" Type="http://schemas.openxmlformats.org/officeDocument/2006/relationships/image" Target="../media/image18.png"/><Relationship Id="rId12" Type="http://schemas.openxmlformats.org/officeDocument/2006/relationships/tags" Target="../tags/tag494.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85.xml"/></Relationships>
</file>

<file path=ppt/slides/_rels/slide8.xml.rels><?xml version="1.0" encoding="UTF-8" standalone="yes"?>
<Relationships xmlns="http://schemas.openxmlformats.org/package/2006/relationships"><Relationship Id="rId9" Type="http://schemas.openxmlformats.org/officeDocument/2006/relationships/tags" Target="../tags/tag507.xml"/><Relationship Id="rId8" Type="http://schemas.openxmlformats.org/officeDocument/2006/relationships/tags" Target="../tags/tag506.xml"/><Relationship Id="rId7" Type="http://schemas.openxmlformats.org/officeDocument/2006/relationships/tags" Target="../tags/tag505.xml"/><Relationship Id="rId6" Type="http://schemas.openxmlformats.org/officeDocument/2006/relationships/tags" Target="../tags/tag504.xml"/><Relationship Id="rId5" Type="http://schemas.openxmlformats.org/officeDocument/2006/relationships/tags" Target="../tags/tag503.xml"/><Relationship Id="rId4" Type="http://schemas.openxmlformats.org/officeDocument/2006/relationships/tags" Target="../tags/tag502.xml"/><Relationship Id="rId3" Type="http://schemas.openxmlformats.org/officeDocument/2006/relationships/tags" Target="../tags/tag501.xml"/><Relationship Id="rId26" Type="http://schemas.openxmlformats.org/officeDocument/2006/relationships/notesSlide" Target="../notesSlides/notesSlide8.xml"/><Relationship Id="rId25" Type="http://schemas.openxmlformats.org/officeDocument/2006/relationships/slideLayout" Target="../slideLayouts/slideLayout35.xml"/><Relationship Id="rId24" Type="http://schemas.openxmlformats.org/officeDocument/2006/relationships/tags" Target="../tags/tag516.xml"/><Relationship Id="rId23" Type="http://schemas.openxmlformats.org/officeDocument/2006/relationships/tags" Target="../tags/tag515.xml"/><Relationship Id="rId22" Type="http://schemas.openxmlformats.org/officeDocument/2006/relationships/tags" Target="../tags/tag514.xml"/><Relationship Id="rId21" Type="http://schemas.openxmlformats.org/officeDocument/2006/relationships/tags" Target="../tags/tag513.xml"/><Relationship Id="rId20" Type="http://schemas.openxmlformats.org/officeDocument/2006/relationships/tags" Target="../tags/tag512.xml"/><Relationship Id="rId2" Type="http://schemas.openxmlformats.org/officeDocument/2006/relationships/tags" Target="../tags/tag500.xml"/><Relationship Id="rId19" Type="http://schemas.openxmlformats.org/officeDocument/2006/relationships/image" Target="../media/image17.png"/><Relationship Id="rId18" Type="http://schemas.openxmlformats.org/officeDocument/2006/relationships/tags" Target="../tags/tag511.xml"/><Relationship Id="rId17" Type="http://schemas.openxmlformats.org/officeDocument/2006/relationships/image" Target="../media/image15.png"/><Relationship Id="rId16" Type="http://schemas.openxmlformats.org/officeDocument/2006/relationships/tags" Target="../tags/tag510.xml"/><Relationship Id="rId15" Type="http://schemas.openxmlformats.org/officeDocument/2006/relationships/image" Target="../media/image14.png"/><Relationship Id="rId14" Type="http://schemas.openxmlformats.org/officeDocument/2006/relationships/tags" Target="../tags/tag509.xml"/><Relationship Id="rId13" Type="http://schemas.openxmlformats.org/officeDocument/2006/relationships/image" Target="../media/image21.png"/><Relationship Id="rId12" Type="http://schemas.openxmlformats.org/officeDocument/2006/relationships/tags" Target="../tags/tag508.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99.xml"/></Relationships>
</file>

<file path=ppt/slides/_rels/slide9.xml.rels><?xml version="1.0" encoding="UTF-8" standalone="yes"?>
<Relationships xmlns="http://schemas.openxmlformats.org/package/2006/relationships"><Relationship Id="rId9" Type="http://schemas.openxmlformats.org/officeDocument/2006/relationships/tags" Target="../tags/tag525.xml"/><Relationship Id="rId8" Type="http://schemas.openxmlformats.org/officeDocument/2006/relationships/tags" Target="../tags/tag524.xml"/><Relationship Id="rId7" Type="http://schemas.openxmlformats.org/officeDocument/2006/relationships/tags" Target="../tags/tag523.xml"/><Relationship Id="rId6" Type="http://schemas.openxmlformats.org/officeDocument/2006/relationships/tags" Target="../tags/tag522.xml"/><Relationship Id="rId5" Type="http://schemas.openxmlformats.org/officeDocument/2006/relationships/tags" Target="../tags/tag521.xml"/><Relationship Id="rId4" Type="http://schemas.openxmlformats.org/officeDocument/2006/relationships/tags" Target="../tags/tag520.xml"/><Relationship Id="rId3" Type="http://schemas.openxmlformats.org/officeDocument/2006/relationships/tags" Target="../tags/tag519.xml"/><Relationship Id="rId2" Type="http://schemas.openxmlformats.org/officeDocument/2006/relationships/tags" Target="../tags/tag518.xml"/><Relationship Id="rId18" Type="http://schemas.openxmlformats.org/officeDocument/2006/relationships/notesSlide" Target="../notesSlides/notesSlide9.xml"/><Relationship Id="rId17" Type="http://schemas.openxmlformats.org/officeDocument/2006/relationships/slideLayout" Target="../slideLayouts/slideLayout35.xml"/><Relationship Id="rId16" Type="http://schemas.openxmlformats.org/officeDocument/2006/relationships/tags" Target="../tags/tag528.xml"/><Relationship Id="rId15" Type="http://schemas.openxmlformats.org/officeDocument/2006/relationships/image" Target="../media/image23.png"/><Relationship Id="rId14" Type="http://schemas.openxmlformats.org/officeDocument/2006/relationships/tags" Target="../tags/tag527.xml"/><Relationship Id="rId13" Type="http://schemas.openxmlformats.org/officeDocument/2006/relationships/image" Target="../media/image22.png"/><Relationship Id="rId12" Type="http://schemas.openxmlformats.org/officeDocument/2006/relationships/tags" Target="../tags/tag526.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5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4"/>
            <p:custDataLst>
              <p:tags r:id="rId1"/>
            </p:custDataLst>
          </p:nvPr>
        </p:nvSpPr>
        <p:spPr>
          <a:xfrm>
            <a:off x="10181114" y="6371273"/>
            <a:ext cx="1944370" cy="408940"/>
          </a:xfrm>
        </p:spPr>
        <p:txBody>
          <a:bodyPr/>
          <a:p>
            <a:r>
              <a:rPr lang="en-US" altLang="zh-CN" dirty="0">
                <a:solidFill>
                  <a:schemeClr val="dk1">
                    <a:lumMod val="65000"/>
                    <a:lumOff val="35000"/>
                  </a:schemeClr>
                </a:solidFill>
              </a:rPr>
              <a:t>2024/6/2</a:t>
            </a:r>
            <a:endParaRPr lang="en-US" altLang="zh-CN" dirty="0">
              <a:solidFill>
                <a:schemeClr val="dk1">
                  <a:lumMod val="65000"/>
                  <a:lumOff val="35000"/>
                </a:schemeClr>
              </a:solidFill>
            </a:endParaRPr>
          </a:p>
        </p:txBody>
      </p:sp>
      <p:sp>
        <p:nvSpPr>
          <p:cNvPr id="6" name="文本占位符 6"/>
          <p:cNvSpPr>
            <a:spLocks noGrp="1"/>
          </p:cNvSpPr>
          <p:nvPr>
            <p:custDataLst>
              <p:tags r:id="rId2"/>
            </p:custDataLst>
          </p:nvPr>
        </p:nvSpPr>
        <p:spPr>
          <a:xfrm>
            <a:off x="3388360" y="3983990"/>
            <a:ext cx="5416550" cy="1667510"/>
          </a:xfrm>
          <a:prstGeom prst="rect">
            <a:avLst/>
          </a:prstGeom>
        </p:spPr>
        <p:txBody>
          <a:bodyPr vert="horz" wrap="square" lIns="91440" tIns="45720" rIns="91440" bIns="45720" rtlCol="0" anchor="ctr"/>
          <a:lstStyle>
            <a:lvl1pPr marL="0" indent="0" algn="l" defTabSz="914400" rtl="0" eaLnBrk="1" fontAlgn="auto" latinLnBrk="0" hangingPunct="1">
              <a:lnSpc>
                <a:spcPct val="130000"/>
              </a:lnSpc>
              <a:spcBef>
                <a:spcPts val="0"/>
              </a:spcBef>
              <a:spcAft>
                <a:spcPts val="1000"/>
              </a:spcAft>
              <a:buFont typeface="Arial" panose="020B0604020202090204" pitchFamily="34" charset="0"/>
              <a:buNone/>
              <a:defRPr lang="zh-CN" altLang="en-US" sz="1600" u="none" strike="noStrike" kern="1200" cap="none" spc="150" normalizeH="0" baseline="0">
                <a:solidFill>
                  <a:schemeClr val="tx1">
                    <a:lumMod val="65000"/>
                    <a:lumOff val="35000"/>
                  </a:schemeClr>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a:solidFill>
                  <a:schemeClr val="dk1">
                    <a:lumMod val="65000"/>
                    <a:lumOff val="35000"/>
                  </a:schemeClr>
                </a:solidFill>
              </a:rPr>
              <a:t>指导教师：范鸿飞</a:t>
            </a:r>
            <a:endParaRPr>
              <a:solidFill>
                <a:schemeClr val="dk1">
                  <a:lumMod val="65000"/>
                  <a:lumOff val="35000"/>
                </a:schemeClr>
              </a:solidFill>
            </a:endParaRPr>
          </a:p>
          <a:p>
            <a:pPr algn="ctr"/>
            <a:r>
              <a:rPr>
                <a:solidFill>
                  <a:schemeClr val="dk1">
                    <a:lumMod val="65000"/>
                    <a:lumOff val="35000"/>
                  </a:schemeClr>
                </a:solidFill>
                <a:sym typeface="+mn-ea"/>
              </a:rPr>
              <a:t>项目负责人：储岱泽</a:t>
            </a:r>
            <a:endParaRPr>
              <a:solidFill>
                <a:schemeClr val="dk1">
                  <a:lumMod val="65000"/>
                  <a:lumOff val="35000"/>
                </a:schemeClr>
              </a:solidFill>
            </a:endParaRPr>
          </a:p>
          <a:p>
            <a:pPr algn="ctr"/>
            <a:r>
              <a:rPr>
                <a:solidFill>
                  <a:schemeClr val="dk1">
                    <a:lumMod val="65000"/>
                    <a:lumOff val="35000"/>
                  </a:schemeClr>
                </a:solidFill>
              </a:rPr>
              <a:t>项目成员：杨滕超</a:t>
            </a:r>
            <a:r>
              <a:rPr lang="en-US" altLang="zh-CN">
                <a:solidFill>
                  <a:schemeClr val="dk1">
                    <a:lumMod val="65000"/>
                    <a:lumOff val="35000"/>
                  </a:schemeClr>
                </a:solidFill>
              </a:rPr>
              <a:t> </a:t>
            </a:r>
            <a:r>
              <a:rPr>
                <a:solidFill>
                  <a:schemeClr val="dk1">
                    <a:lumMod val="65000"/>
                    <a:lumOff val="35000"/>
                  </a:schemeClr>
                </a:solidFill>
              </a:rPr>
              <a:t>马威</a:t>
            </a:r>
            <a:r>
              <a:rPr lang="en-US" altLang="zh-CN">
                <a:solidFill>
                  <a:schemeClr val="dk1">
                    <a:lumMod val="65000"/>
                    <a:lumOff val="35000"/>
                  </a:schemeClr>
                </a:solidFill>
              </a:rPr>
              <a:t> </a:t>
            </a:r>
            <a:r>
              <a:rPr>
                <a:solidFill>
                  <a:schemeClr val="dk1">
                    <a:lumMod val="65000"/>
                    <a:lumOff val="35000"/>
                  </a:schemeClr>
                </a:solidFill>
              </a:rPr>
              <a:t>苏家铭</a:t>
            </a:r>
            <a:r>
              <a:rPr lang="en-US" altLang="zh-CN">
                <a:solidFill>
                  <a:schemeClr val="dk1">
                    <a:lumMod val="65000"/>
                    <a:lumOff val="35000"/>
                  </a:schemeClr>
                </a:solidFill>
              </a:rPr>
              <a:t> </a:t>
            </a:r>
            <a:r>
              <a:rPr>
                <a:solidFill>
                  <a:schemeClr val="dk1">
                    <a:lumMod val="65000"/>
                    <a:lumOff val="35000"/>
                  </a:schemeClr>
                </a:solidFill>
              </a:rPr>
              <a:t>莫益萌</a:t>
            </a:r>
            <a:r>
              <a:rPr lang="en-US" altLang="zh-CN">
                <a:solidFill>
                  <a:schemeClr val="dk1">
                    <a:lumMod val="65000"/>
                    <a:lumOff val="35000"/>
                  </a:schemeClr>
                </a:solidFill>
              </a:rPr>
              <a:t> </a:t>
            </a:r>
            <a:r>
              <a:rPr>
                <a:solidFill>
                  <a:schemeClr val="dk1">
                    <a:lumMod val="65000"/>
                    <a:lumOff val="35000"/>
                  </a:schemeClr>
                </a:solidFill>
              </a:rPr>
              <a:t>张碧滢</a:t>
            </a:r>
            <a:r>
              <a:rPr lang="en-US" altLang="zh-CN">
                <a:solidFill>
                  <a:schemeClr val="dk1">
                    <a:lumMod val="65000"/>
                    <a:lumOff val="35000"/>
                  </a:schemeClr>
                </a:solidFill>
              </a:rPr>
              <a:t> </a:t>
            </a:r>
            <a:r>
              <a:rPr>
                <a:solidFill>
                  <a:schemeClr val="dk1">
                    <a:lumMod val="65000"/>
                    <a:lumOff val="35000"/>
                  </a:schemeClr>
                </a:solidFill>
              </a:rPr>
              <a:t>曹伟</a:t>
            </a:r>
            <a:endParaRPr>
              <a:solidFill>
                <a:schemeClr val="dk1">
                  <a:lumMod val="65000"/>
                  <a:lumOff val="35000"/>
                </a:schemeClr>
              </a:solidFill>
            </a:endParaRPr>
          </a:p>
        </p:txBody>
      </p:sp>
      <p:sp>
        <p:nvSpPr>
          <p:cNvPr id="4" name="文本框 3"/>
          <p:cNvSpPr txBox="1"/>
          <p:nvPr/>
        </p:nvSpPr>
        <p:spPr>
          <a:xfrm>
            <a:off x="2095500" y="2397125"/>
            <a:ext cx="8001635" cy="1322070"/>
          </a:xfrm>
          <a:prstGeom prst="rect">
            <a:avLst/>
          </a:prstGeom>
          <a:noFill/>
        </p:spPr>
        <p:txBody>
          <a:bodyPr wrap="square" rtlCol="0">
            <a:spAutoFit/>
          </a:bodyPr>
          <a:p>
            <a:pPr algn="ctr"/>
            <a:r>
              <a:rPr lang="en-US" altLang="zh-CN" sz="4000">
                <a:solidFill>
                  <a:schemeClr val="tx2">
                    <a:lumMod val="25000"/>
                  </a:schemeClr>
                </a:solidFill>
                <a:latin typeface="黑体" charset="0"/>
                <a:ea typeface="黑体" charset="0"/>
                <a:cs typeface="黑体" charset="0"/>
              </a:rPr>
              <a:t>HeartWave</a:t>
            </a:r>
            <a:endParaRPr lang="en-US" altLang="zh-CN" sz="4000">
              <a:solidFill>
                <a:schemeClr val="tx2">
                  <a:lumMod val="25000"/>
                </a:schemeClr>
              </a:solidFill>
              <a:latin typeface="黑体" charset="0"/>
              <a:ea typeface="黑体" charset="0"/>
              <a:cs typeface="黑体" charset="0"/>
            </a:endParaRPr>
          </a:p>
          <a:p>
            <a:pPr algn="ctr"/>
            <a:r>
              <a:rPr lang="en-US" altLang="zh-CN" sz="4000">
                <a:solidFill>
                  <a:schemeClr val="tx2">
                    <a:lumMod val="25000"/>
                  </a:schemeClr>
                </a:solidFill>
                <a:latin typeface="黑体" charset="0"/>
                <a:ea typeface="黑体" charset="0"/>
                <a:cs typeface="黑体" charset="0"/>
              </a:rPr>
              <a:t>基于用户情绪的智能音乐推荐平台</a:t>
            </a:r>
            <a:endParaRPr lang="en-US" altLang="zh-CN" sz="4000">
              <a:solidFill>
                <a:schemeClr val="tx2">
                  <a:lumMod val="25000"/>
                </a:schemeClr>
              </a:solidFill>
              <a:latin typeface="黑体" charset="0"/>
              <a:ea typeface="黑体" charset="0"/>
              <a:cs typeface="黑体" charset="0"/>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3"/>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4"/>
              </p:custDataLst>
            </p:nvPr>
          </p:nvPicPr>
          <p:blipFill rotWithShape="1">
            <a:blip r:embed="rId5" cstate="screen">
              <a:extLst>
                <a:ext uri="{96DAC541-7B7A-43D3-8B79-37D633B846F1}">
                  <asvg:svgBlip xmlns:asvg="http://schemas.microsoft.com/office/drawing/2016/SVG/main" r:embed="rId6"/>
                </a:ext>
              </a:extLst>
            </a:blip>
            <a:srcRect r="76895"/>
            <a:stretch>
              <a:fillRect/>
            </a:stretch>
          </p:blipFill>
          <p:spPr>
            <a:xfrm>
              <a:off x="2211814" y="-53093"/>
              <a:ext cx="778994" cy="960741"/>
            </a:xfrm>
            <a:prstGeom prst="ellipse">
              <a:avLst/>
            </a:prstGeom>
          </p:spPr>
        </p:pic>
      </p:grpSp>
      <p:pic>
        <p:nvPicPr>
          <p:cNvPr id="2" name="图片 1" descr="04d0ec151f5558d69cde32ddd10f0b7d"/>
          <p:cNvPicPr>
            <a:picLocks noChangeAspect="1"/>
          </p:cNvPicPr>
          <p:nvPr>
            <p:custDataLst>
              <p:tags r:id="rId7"/>
            </p:custDataLst>
          </p:nvPr>
        </p:nvPicPr>
        <p:blipFill>
          <a:blip r:embed="rId8"/>
          <a:stretch>
            <a:fillRect/>
          </a:stretch>
        </p:blipFill>
        <p:spPr>
          <a:xfrm>
            <a:off x="5662930" y="1532255"/>
            <a:ext cx="864870" cy="864870"/>
          </a:xfrm>
          <a:prstGeom prst="rect">
            <a:avLst/>
          </a:prstGeom>
        </p:spPr>
      </p:pic>
      <p:sp>
        <p:nvSpPr>
          <p:cNvPr id="8" name="文本框 7"/>
          <p:cNvSpPr txBox="1"/>
          <p:nvPr/>
        </p:nvSpPr>
        <p:spPr>
          <a:xfrm>
            <a:off x="3917950" y="3683000"/>
            <a:ext cx="4577080" cy="337185"/>
          </a:xfrm>
          <a:prstGeom prst="rect">
            <a:avLst/>
          </a:prstGeom>
          <a:noFill/>
        </p:spPr>
        <p:txBody>
          <a:bodyPr wrap="square" rtlCol="0">
            <a:spAutoFit/>
          </a:bodyPr>
          <a:p>
            <a:pPr algn="ctr"/>
            <a:r>
              <a:rPr kumimoji="1" lang="zh-CN" altLang="en-US" sz="1600">
                <a:solidFill>
                  <a:schemeClr val="bg2">
                    <a:lumMod val="50000"/>
                  </a:schemeClr>
                </a:solidFill>
                <a:sym typeface="+mn-ea"/>
              </a:rPr>
              <a:t>让音乐融入生活，成为用户最好的知心姐姐！</a:t>
            </a:r>
            <a:endParaRPr kumimoji="1" lang="zh-CN" altLang="en-US" sz="1600">
              <a:solidFill>
                <a:schemeClr val="bg2">
                  <a:lumMod val="50000"/>
                </a:schemeClr>
              </a:solidFill>
              <a:sym typeface="+mn-ea"/>
            </a:endParaRPr>
          </a:p>
        </p:txBody>
      </p:sp>
    </p:spTree>
    <p:custDataLst>
      <p:tags r:id="rId9"/>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4"/>
          <p:cNvSpPr txBox="1">
            <a:spLocks noChangeArrowheads="1"/>
          </p:cNvSpPr>
          <p:nvPr>
            <p:custDataLst>
              <p:tags r:id="rId1"/>
            </p:custDataLst>
          </p:nvPr>
        </p:nvSpPr>
        <p:spPr bwMode="auto">
          <a:xfrm>
            <a:off x="2646998" y="2750185"/>
            <a:ext cx="2560955" cy="135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marL="0" marR="0" lvl="0" indent="0" algn="ctr" defTabSz="866775" rtl="0" eaLnBrk="1" fontAlgn="base" latinLnBrk="0" hangingPunct="1">
              <a:lnSpc>
                <a:spcPct val="100000"/>
              </a:lnSpc>
              <a:spcBef>
                <a:spcPct val="0"/>
              </a:spcBef>
              <a:spcAft>
                <a:spcPct val="0"/>
              </a:spcAft>
              <a:buClrTx/>
              <a:buSzTx/>
              <a:buFontTx/>
              <a:buNone/>
            </a:pPr>
            <a:r>
              <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rPr>
              <a:t>Part 02</a:t>
            </a:r>
            <a:endPar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endParaRPr>
          </a:p>
        </p:txBody>
      </p:sp>
      <p:sp>
        <p:nvSpPr>
          <p:cNvPr id="13" name="矩形 12"/>
          <p:cNvSpPr/>
          <p:nvPr>
            <p:custDataLst>
              <p:tags r:id="rId2"/>
            </p:custDataLst>
          </p:nvPr>
        </p:nvSpPr>
        <p:spPr>
          <a:xfrm>
            <a:off x="2350453" y="2750820"/>
            <a:ext cx="21209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5" name="标题 4"/>
          <p:cNvSpPr>
            <a:spLocks noGrp="1"/>
          </p:cNvSpPr>
          <p:nvPr>
            <p:ph type="ctrTitle" idx="14"/>
            <p:custDataLst>
              <p:tags r:id="rId3"/>
            </p:custDataLst>
          </p:nvPr>
        </p:nvSpPr>
        <p:spPr>
          <a:xfrm>
            <a:off x="5446395" y="2750185"/>
            <a:ext cx="4743450" cy="726440"/>
          </a:xfrm>
        </p:spPr>
        <p:txBody>
          <a:bodyPr>
            <a:normAutofit fontScale="90000"/>
          </a:bodyPr>
          <a:lstStyle/>
          <a:p>
            <a:r>
              <a:rPr dirty="0"/>
              <a:t>产品功能和</a:t>
            </a:r>
            <a:r>
              <a:rPr dirty="0"/>
              <a:t>技术路线</a:t>
            </a:r>
            <a:endParaRPr dirty="0"/>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形 34"/>
            <p:cNvPicPr>
              <a:picLocks noChangeAspect="1"/>
            </p:cNvPicPr>
            <p:nvPr>
              <p:custDataLst>
                <p:tags r:id="rId5"/>
              </p:custDataLst>
            </p:nvPr>
          </p:nvPicPr>
          <p:blipFill rotWithShape="1">
            <a:blip r:embed="rId6" cstate="screen">
              <a:extLst>
                <a:ext uri="{96DAC541-7B7A-43D3-8B79-37D633B846F1}">
                  <asvg:svgBlip xmlns:asvg="http://schemas.microsoft.com/office/drawing/2016/SVG/main" r:embed="rId7"/>
                </a:ext>
              </a:extLst>
            </a:blip>
            <a:srcRect r="76895"/>
            <a:stretch>
              <a:fillRect/>
            </a:stretch>
          </p:blipFill>
          <p:spPr>
            <a:xfrm>
              <a:off x="2211814" y="-53093"/>
              <a:ext cx="778994" cy="960741"/>
            </a:xfrm>
            <a:prstGeom prst="ellipse">
              <a:avLst/>
            </a:prstGeom>
          </p:spPr>
        </p:pic>
      </p:grpSp>
      <p:grpSp>
        <p:nvGrpSpPr>
          <p:cNvPr id="10" name="组合 9"/>
          <p:cNvGrpSpPr/>
          <p:nvPr/>
        </p:nvGrpSpPr>
        <p:grpSpPr>
          <a:xfrm>
            <a:off x="5473065" y="3597275"/>
            <a:ext cx="3769360" cy="306070"/>
            <a:chOff x="8619" y="5665"/>
            <a:chExt cx="5936" cy="482"/>
          </a:xfrm>
        </p:grpSpPr>
        <p:grpSp>
          <p:nvGrpSpPr>
            <p:cNvPr id="12" name="组合 11"/>
            <p:cNvGrpSpPr/>
            <p:nvPr/>
          </p:nvGrpSpPr>
          <p:grpSpPr>
            <a:xfrm>
              <a:off x="8619" y="5665"/>
              <a:ext cx="4381" cy="483"/>
              <a:chOff x="8619" y="5665"/>
              <a:chExt cx="4381" cy="483"/>
            </a:xfrm>
          </p:grpSpPr>
          <p:sp>
            <p:nvSpPr>
              <p:cNvPr id="7" name="文本框 6"/>
              <p:cNvSpPr txBox="1"/>
              <p:nvPr/>
            </p:nvSpPr>
            <p:spPr>
              <a:xfrm>
                <a:off x="8619" y="5665"/>
                <a:ext cx="224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系统功能设计</a:t>
                </a:r>
                <a:endParaRPr lang="zh-CN" altLang="en-US" sz="1400">
                  <a:latin typeface="宋体" charset="0"/>
                  <a:ea typeface="宋体" charset="0"/>
                </a:endParaRPr>
              </a:p>
            </p:txBody>
          </p:sp>
          <p:sp>
            <p:nvSpPr>
              <p:cNvPr id="9" name="文本框 8"/>
              <p:cNvSpPr txBox="1"/>
              <p:nvPr>
                <p:custDataLst>
                  <p:tags r:id="rId8"/>
                </p:custDataLst>
              </p:nvPr>
            </p:nvSpPr>
            <p:spPr>
              <a:xfrm>
                <a:off x="10752" y="5665"/>
                <a:ext cx="224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系统架构设计</a:t>
                </a:r>
                <a:endParaRPr lang="zh-CN" altLang="en-US" sz="1400">
                  <a:latin typeface="宋体" charset="0"/>
                  <a:ea typeface="宋体" charset="0"/>
                </a:endParaRPr>
              </a:p>
            </p:txBody>
          </p:sp>
        </p:grpSp>
        <p:sp>
          <p:nvSpPr>
            <p:cNvPr id="2" name="文本框 1"/>
            <p:cNvSpPr txBox="1"/>
            <p:nvPr>
              <p:custDataLst>
                <p:tags r:id="rId9"/>
              </p:custDataLst>
            </p:nvPr>
          </p:nvSpPr>
          <p:spPr>
            <a:xfrm>
              <a:off x="12867"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技术路线</a:t>
              </a:r>
              <a:endParaRPr lang="zh-CN" altLang="en-US" sz="1400">
                <a:latin typeface="宋体" charset="0"/>
                <a:ea typeface="宋体" charset="0"/>
              </a:endParaRPr>
            </a:p>
          </p:txBody>
        </p:sp>
      </p:grpSp>
    </p:spTree>
    <p:custDataLst>
      <p:tags r:id="rId10"/>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系统功能设计——</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首页</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pic>
        <p:nvPicPr>
          <p:cNvPr id="3" name="图片 2" descr="截屏2023-04-27 下午10.11.49"/>
          <p:cNvPicPr>
            <a:picLocks noChangeAspect="1"/>
          </p:cNvPicPr>
          <p:nvPr>
            <p:custDataLst>
              <p:tags r:id="rId12"/>
            </p:custDataLst>
          </p:nvPr>
        </p:nvPicPr>
        <p:blipFill>
          <a:blip r:embed="rId13"/>
          <a:stretch>
            <a:fillRect/>
          </a:stretch>
        </p:blipFill>
        <p:spPr>
          <a:xfrm>
            <a:off x="6037580" y="916940"/>
            <a:ext cx="4930140" cy="2868930"/>
          </a:xfrm>
          <a:prstGeom prst="rect">
            <a:avLst/>
          </a:prstGeom>
        </p:spPr>
      </p:pic>
      <p:pic>
        <p:nvPicPr>
          <p:cNvPr id="2" name="图片 1"/>
          <p:cNvPicPr>
            <a:picLocks noChangeAspect="1"/>
          </p:cNvPicPr>
          <p:nvPr>
            <p:custDataLst>
              <p:tags r:id="rId14"/>
            </p:custDataLst>
          </p:nvPr>
        </p:nvPicPr>
        <p:blipFill>
          <a:blip r:embed="rId15"/>
          <a:stretch>
            <a:fillRect/>
          </a:stretch>
        </p:blipFill>
        <p:spPr>
          <a:xfrm>
            <a:off x="886460" y="914400"/>
            <a:ext cx="4930140" cy="2871470"/>
          </a:xfrm>
          <a:prstGeom prst="rect">
            <a:avLst/>
          </a:prstGeom>
        </p:spPr>
      </p:pic>
      <p:pic>
        <p:nvPicPr>
          <p:cNvPr id="4" name="图片 3"/>
          <p:cNvPicPr>
            <a:picLocks noChangeAspect="1"/>
          </p:cNvPicPr>
          <p:nvPr>
            <p:custDataLst>
              <p:tags r:id="rId16"/>
            </p:custDataLst>
          </p:nvPr>
        </p:nvPicPr>
        <p:blipFill>
          <a:blip r:embed="rId17"/>
          <a:stretch>
            <a:fillRect/>
          </a:stretch>
        </p:blipFill>
        <p:spPr>
          <a:xfrm>
            <a:off x="886460" y="3883660"/>
            <a:ext cx="4925060" cy="2872105"/>
          </a:xfrm>
          <a:prstGeom prst="rect">
            <a:avLst/>
          </a:prstGeom>
        </p:spPr>
      </p:pic>
      <p:sp>
        <p:nvSpPr>
          <p:cNvPr id="5" name="文本框 4"/>
          <p:cNvSpPr txBox="1"/>
          <p:nvPr/>
        </p:nvSpPr>
        <p:spPr>
          <a:xfrm>
            <a:off x="6065520" y="3985260"/>
            <a:ext cx="4859020" cy="2030095"/>
          </a:xfrm>
          <a:prstGeom prst="rect">
            <a:avLst/>
          </a:prstGeom>
          <a:noFill/>
        </p:spPr>
        <p:txBody>
          <a:bodyPr wrap="square" rtlCol="0">
            <a:spAutoFit/>
          </a:bodyPr>
          <a:p>
            <a:r>
              <a:rPr lang="zh-CN" altLang="en-US"/>
              <a:t>在首页，系统集成了高德天气</a:t>
            </a:r>
            <a:r>
              <a:rPr lang="en-US" altLang="zh-CN"/>
              <a:t>api</a:t>
            </a:r>
            <a:r>
              <a:rPr lang="zh-CN" altLang="en-US"/>
              <a:t>，用户可以看见今天的天气以及</a:t>
            </a:r>
            <a:r>
              <a:rPr lang="zh-CN" altLang="en-US">
                <a:solidFill>
                  <a:schemeClr val="accent1"/>
                </a:solidFill>
              </a:rPr>
              <a:t>“天气心情小贴士”</a:t>
            </a:r>
            <a:r>
              <a:rPr lang="zh-CN" altLang="en-US"/>
              <a:t>，和推荐的歌单。同时可以看见心情不好的好友，鼓励用户去</a:t>
            </a:r>
            <a:r>
              <a:rPr lang="zh-CN" altLang="en-US"/>
              <a:t>找他们聊天。</a:t>
            </a:r>
            <a:endParaRPr lang="zh-CN" altLang="en-US"/>
          </a:p>
          <a:p>
            <a:endParaRPr lang="zh-CN" altLang="en-US"/>
          </a:p>
          <a:p>
            <a:r>
              <a:rPr lang="zh-CN" altLang="en-US"/>
              <a:t>除此之外，用户可以进行今日的</a:t>
            </a:r>
            <a:r>
              <a:rPr lang="zh-CN" altLang="en-US">
                <a:solidFill>
                  <a:schemeClr val="accent1"/>
                </a:solidFill>
              </a:rPr>
              <a:t>心情打卡</a:t>
            </a:r>
            <a:r>
              <a:rPr lang="zh-CN" altLang="en-US"/>
              <a:t>，记录自己的</a:t>
            </a:r>
            <a:r>
              <a:rPr lang="zh-CN" altLang="en-US"/>
              <a:t>心情。</a:t>
            </a:r>
            <a:endParaRPr lang="zh-CN" altLang="en-US"/>
          </a:p>
        </p:txBody>
      </p:sp>
      <p:sp>
        <p:nvSpPr>
          <p:cNvPr id="7" name="圆角矩形 6"/>
          <p:cNvSpPr/>
          <p:nvPr>
            <p:custDataLst>
              <p:tags r:id="rId18"/>
            </p:custDataLst>
          </p:nvPr>
        </p:nvSpPr>
        <p:spPr>
          <a:xfrm>
            <a:off x="6065520" y="3883025"/>
            <a:ext cx="4930775" cy="2835910"/>
          </a:xfrm>
          <a:prstGeom prst="roundRect">
            <a:avLst>
              <a:gd name="adj" fmla="val 5347"/>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9"/>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系统功能设计——</a:t>
            </a:r>
            <a:r>
              <a:rPr lang="zh-CN" altLang="en-US" sz="3200" b="1" spc="150">
                <a:ln w="3175">
                  <a:noFill/>
                  <a:prstDash val="dash"/>
                </a:ln>
                <a:solidFill>
                  <a:schemeClr val="accent1">
                    <a:lumMod val="75000"/>
                  </a:schemeClr>
                </a:solidFill>
                <a:latin typeface="Arial" panose="020B0604020202090204" pitchFamily="34" charset="0"/>
                <a:ea typeface="微软雅黑" charset="-122"/>
                <a:cs typeface="微软雅黑" charset="-122"/>
                <a:sym typeface="+mn-ea"/>
              </a:rPr>
              <a:t>音乐</a:t>
            </a:r>
            <a:r>
              <a:rPr lang="zh-CN" altLang="en-US" sz="3200" b="1" spc="150">
                <a:ln w="3175">
                  <a:noFill/>
                  <a:prstDash val="dash"/>
                </a:ln>
                <a:solidFill>
                  <a:schemeClr val="accent1">
                    <a:lumMod val="75000"/>
                  </a:schemeClr>
                </a:solidFill>
                <a:latin typeface="Arial" panose="020B0604020202090204" pitchFamily="34" charset="0"/>
                <a:ea typeface="微软雅黑" charset="-122"/>
                <a:cs typeface="微软雅黑" charset="-122"/>
                <a:sym typeface="+mn-ea"/>
              </a:rPr>
              <a:t>广场</a:t>
            </a:r>
            <a:endParaRPr lang="zh-CN" altLang="en-US" sz="3200" b="1" spc="150">
              <a:ln w="3175">
                <a:noFill/>
                <a:prstDash val="dash"/>
              </a:ln>
              <a:solidFill>
                <a:schemeClr val="accent1">
                  <a:lumMod val="75000"/>
                </a:schemeClr>
              </a:solidFill>
              <a:latin typeface="Arial" panose="020B0604020202090204" pitchFamily="34" charset="0"/>
              <a:ea typeface="微软雅黑" charset="-122"/>
              <a:cs typeface="微软雅黑" charset="-122"/>
              <a:sym typeface="+mn-ea"/>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5" name="文本框 4"/>
          <p:cNvSpPr txBox="1"/>
          <p:nvPr/>
        </p:nvSpPr>
        <p:spPr>
          <a:xfrm>
            <a:off x="6065520" y="3985260"/>
            <a:ext cx="4859020" cy="922020"/>
          </a:xfrm>
          <a:prstGeom prst="rect">
            <a:avLst/>
          </a:prstGeom>
          <a:noFill/>
        </p:spPr>
        <p:txBody>
          <a:bodyPr wrap="square" rtlCol="0">
            <a:spAutoFit/>
          </a:bodyPr>
          <a:p>
            <a:r>
              <a:rPr lang="zh-CN" altLang="en-US"/>
              <a:t>在音乐广场界面，用户可以看见系统根据用户最近的情绪推荐的歌单和单曲，同时可以搜索</a:t>
            </a:r>
            <a:r>
              <a:rPr lang="zh-CN" altLang="en-US"/>
              <a:t>音乐。</a:t>
            </a:r>
            <a:endParaRPr lang="zh-CN" altLang="en-US"/>
          </a:p>
        </p:txBody>
      </p:sp>
      <p:sp>
        <p:nvSpPr>
          <p:cNvPr id="7" name="圆角矩形 6"/>
          <p:cNvSpPr/>
          <p:nvPr>
            <p:custDataLst>
              <p:tags r:id="rId12"/>
            </p:custDataLst>
          </p:nvPr>
        </p:nvSpPr>
        <p:spPr>
          <a:xfrm>
            <a:off x="6065520" y="3883025"/>
            <a:ext cx="4930775" cy="1209675"/>
          </a:xfrm>
          <a:prstGeom prst="roundRect">
            <a:avLst>
              <a:gd name="adj" fmla="val 5347"/>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 name="图片 5"/>
          <p:cNvPicPr>
            <a:picLocks noChangeAspect="1"/>
          </p:cNvPicPr>
          <p:nvPr>
            <p:custDataLst>
              <p:tags r:id="rId13"/>
            </p:custDataLst>
          </p:nvPr>
        </p:nvPicPr>
        <p:blipFill>
          <a:blip r:embed="rId14"/>
          <a:stretch>
            <a:fillRect/>
          </a:stretch>
        </p:blipFill>
        <p:spPr>
          <a:xfrm>
            <a:off x="886460" y="916940"/>
            <a:ext cx="4938395" cy="2868295"/>
          </a:xfrm>
          <a:prstGeom prst="rect">
            <a:avLst/>
          </a:prstGeom>
        </p:spPr>
      </p:pic>
      <p:pic>
        <p:nvPicPr>
          <p:cNvPr id="10" name="图片 9"/>
          <p:cNvPicPr>
            <a:picLocks noChangeAspect="1"/>
          </p:cNvPicPr>
          <p:nvPr>
            <p:custDataLst>
              <p:tags r:id="rId15"/>
            </p:custDataLst>
          </p:nvPr>
        </p:nvPicPr>
        <p:blipFill>
          <a:blip r:embed="rId16"/>
          <a:stretch>
            <a:fillRect/>
          </a:stretch>
        </p:blipFill>
        <p:spPr>
          <a:xfrm>
            <a:off x="6065520" y="914400"/>
            <a:ext cx="4931410" cy="2867660"/>
          </a:xfrm>
          <a:prstGeom prst="rect">
            <a:avLst/>
          </a:prstGeom>
        </p:spPr>
      </p:pic>
      <p:pic>
        <p:nvPicPr>
          <p:cNvPr id="11" name="图片 10"/>
          <p:cNvPicPr>
            <a:picLocks noChangeAspect="1"/>
          </p:cNvPicPr>
          <p:nvPr>
            <p:custDataLst>
              <p:tags r:id="rId17"/>
            </p:custDataLst>
          </p:nvPr>
        </p:nvPicPr>
        <p:blipFill>
          <a:blip r:embed="rId18"/>
          <a:stretch>
            <a:fillRect/>
          </a:stretch>
        </p:blipFill>
        <p:spPr>
          <a:xfrm>
            <a:off x="886460" y="3808730"/>
            <a:ext cx="4931410" cy="3042285"/>
          </a:xfrm>
          <a:prstGeom prst="rect">
            <a:avLst/>
          </a:prstGeom>
        </p:spPr>
      </p:pic>
      <p:pic>
        <p:nvPicPr>
          <p:cNvPr id="36" name="图片 35" descr="Tree 05-1@1x"/>
          <p:cNvPicPr>
            <a:picLocks noChangeAspect="1"/>
          </p:cNvPicPr>
          <p:nvPr>
            <p:custDataLst>
              <p:tags r:id="rId19"/>
            </p:custDataLst>
          </p:nvPr>
        </p:nvPicPr>
        <p:blipFill>
          <a:blip r:embed="rId20"/>
          <a:stretch>
            <a:fillRect/>
          </a:stretch>
        </p:blipFill>
        <p:spPr>
          <a:xfrm>
            <a:off x="10642600" y="5443220"/>
            <a:ext cx="448310" cy="935355"/>
          </a:xfrm>
          <a:prstGeom prst="rect">
            <a:avLst/>
          </a:prstGeom>
        </p:spPr>
      </p:pic>
      <p:pic>
        <p:nvPicPr>
          <p:cNvPr id="38" name="图片 37" descr="Tree 07-2@1x"/>
          <p:cNvPicPr>
            <a:picLocks noChangeAspect="1"/>
          </p:cNvPicPr>
          <p:nvPr>
            <p:custDataLst>
              <p:tags r:id="rId21"/>
            </p:custDataLst>
          </p:nvPr>
        </p:nvPicPr>
        <p:blipFill>
          <a:blip r:embed="rId22"/>
          <a:stretch>
            <a:fillRect/>
          </a:stretch>
        </p:blipFill>
        <p:spPr>
          <a:xfrm>
            <a:off x="6065520" y="5329555"/>
            <a:ext cx="677545" cy="1049020"/>
          </a:xfrm>
          <a:prstGeom prst="rect">
            <a:avLst/>
          </a:prstGeom>
        </p:spPr>
      </p:pic>
      <p:pic>
        <p:nvPicPr>
          <p:cNvPr id="12" name="图片 11" descr="Tree 05-1@1x"/>
          <p:cNvPicPr>
            <a:picLocks noChangeAspect="1"/>
          </p:cNvPicPr>
          <p:nvPr>
            <p:custDataLst>
              <p:tags r:id="rId23"/>
            </p:custDataLst>
          </p:nvPr>
        </p:nvPicPr>
        <p:blipFill>
          <a:blip r:embed="rId20"/>
          <a:stretch>
            <a:fillRect/>
          </a:stretch>
        </p:blipFill>
        <p:spPr>
          <a:xfrm>
            <a:off x="6451600" y="5770245"/>
            <a:ext cx="291465" cy="608330"/>
          </a:xfrm>
          <a:prstGeom prst="rect">
            <a:avLst/>
          </a:prstGeom>
        </p:spPr>
      </p:pic>
      <p:pic>
        <p:nvPicPr>
          <p:cNvPr id="13" name="图片 12" descr="Tree 05-1@1x"/>
          <p:cNvPicPr>
            <a:picLocks noChangeAspect="1"/>
          </p:cNvPicPr>
          <p:nvPr>
            <p:custDataLst>
              <p:tags r:id="rId24"/>
            </p:custDataLst>
          </p:nvPr>
        </p:nvPicPr>
        <p:blipFill>
          <a:blip r:embed="rId20"/>
          <a:stretch>
            <a:fillRect/>
          </a:stretch>
        </p:blipFill>
        <p:spPr>
          <a:xfrm>
            <a:off x="6659245" y="5441315"/>
            <a:ext cx="448945" cy="937260"/>
          </a:xfrm>
          <a:prstGeom prst="rect">
            <a:avLst/>
          </a:prstGeom>
        </p:spPr>
      </p:pic>
      <p:pic>
        <p:nvPicPr>
          <p:cNvPr id="14" name="图片 13" descr="Tree 07-2@1x"/>
          <p:cNvPicPr>
            <a:picLocks noChangeAspect="1"/>
          </p:cNvPicPr>
          <p:nvPr>
            <p:custDataLst>
              <p:tags r:id="rId25"/>
            </p:custDataLst>
          </p:nvPr>
        </p:nvPicPr>
        <p:blipFill>
          <a:blip r:embed="rId22"/>
          <a:stretch>
            <a:fillRect/>
          </a:stretch>
        </p:blipFill>
        <p:spPr>
          <a:xfrm>
            <a:off x="6870700" y="5329555"/>
            <a:ext cx="677545" cy="1049020"/>
          </a:xfrm>
          <a:prstGeom prst="rect">
            <a:avLst/>
          </a:prstGeom>
        </p:spPr>
      </p:pic>
      <p:pic>
        <p:nvPicPr>
          <p:cNvPr id="15" name="图片 14" descr="Tree 07-2@1x"/>
          <p:cNvPicPr>
            <a:picLocks noChangeAspect="1"/>
          </p:cNvPicPr>
          <p:nvPr>
            <p:custDataLst>
              <p:tags r:id="rId26"/>
            </p:custDataLst>
          </p:nvPr>
        </p:nvPicPr>
        <p:blipFill>
          <a:blip r:embed="rId22"/>
          <a:stretch>
            <a:fillRect/>
          </a:stretch>
        </p:blipFill>
        <p:spPr>
          <a:xfrm>
            <a:off x="10455910" y="5799455"/>
            <a:ext cx="374015" cy="579120"/>
          </a:xfrm>
          <a:prstGeom prst="rect">
            <a:avLst/>
          </a:prstGeom>
        </p:spPr>
      </p:pic>
    </p:spTree>
    <p:custDataLst>
      <p:tags r:id="rId27"/>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系统功能设计——</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音乐室</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5" name="文本框 4"/>
          <p:cNvSpPr txBox="1"/>
          <p:nvPr/>
        </p:nvSpPr>
        <p:spPr>
          <a:xfrm>
            <a:off x="932180" y="4621530"/>
            <a:ext cx="10147935" cy="645160"/>
          </a:xfrm>
          <a:prstGeom prst="rect">
            <a:avLst/>
          </a:prstGeom>
          <a:noFill/>
        </p:spPr>
        <p:txBody>
          <a:bodyPr wrap="square" rtlCol="0">
            <a:spAutoFit/>
          </a:bodyPr>
          <a:p>
            <a:r>
              <a:rPr lang="zh-CN" altLang="en-US"/>
              <a:t>用户可以自己创建或者加入已有的</a:t>
            </a:r>
            <a:r>
              <a:rPr lang="zh-CN" altLang="en-US"/>
              <a:t>音乐室。</a:t>
            </a:r>
            <a:endParaRPr lang="zh-CN" altLang="en-US"/>
          </a:p>
          <a:p>
            <a:r>
              <a:rPr lang="zh-CN" altLang="en-US"/>
              <a:t>在音乐室，用户可以和群友一起聊天、一起听歌、一起唱歌，满足音乐社交的</a:t>
            </a:r>
            <a:r>
              <a:rPr lang="zh-CN" altLang="en-US"/>
              <a:t>功能。</a:t>
            </a:r>
            <a:endParaRPr lang="zh-CN" altLang="en-US"/>
          </a:p>
        </p:txBody>
      </p:sp>
      <p:sp>
        <p:nvSpPr>
          <p:cNvPr id="7" name="圆角矩形 6"/>
          <p:cNvSpPr/>
          <p:nvPr>
            <p:custDataLst>
              <p:tags r:id="rId12"/>
            </p:custDataLst>
          </p:nvPr>
        </p:nvSpPr>
        <p:spPr>
          <a:xfrm>
            <a:off x="652780" y="4346575"/>
            <a:ext cx="10681335" cy="1195070"/>
          </a:xfrm>
          <a:prstGeom prst="roundRect">
            <a:avLst>
              <a:gd name="adj" fmla="val 5347"/>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 name="图片 5"/>
          <p:cNvPicPr>
            <a:picLocks noChangeAspect="1"/>
          </p:cNvPicPr>
          <p:nvPr>
            <p:custDataLst>
              <p:tags r:id="rId13"/>
            </p:custDataLst>
          </p:nvPr>
        </p:nvPicPr>
        <p:blipFill>
          <a:blip r:embed="rId14"/>
          <a:stretch>
            <a:fillRect/>
          </a:stretch>
        </p:blipFill>
        <p:spPr>
          <a:xfrm>
            <a:off x="652145" y="1074420"/>
            <a:ext cx="5300345" cy="3074035"/>
          </a:xfrm>
          <a:prstGeom prst="rect">
            <a:avLst/>
          </a:prstGeom>
        </p:spPr>
      </p:pic>
      <p:pic>
        <p:nvPicPr>
          <p:cNvPr id="10" name="图片 9"/>
          <p:cNvPicPr>
            <a:picLocks noChangeAspect="1"/>
          </p:cNvPicPr>
          <p:nvPr>
            <p:custDataLst>
              <p:tags r:id="rId15"/>
            </p:custDataLst>
          </p:nvPr>
        </p:nvPicPr>
        <p:blipFill>
          <a:blip r:embed="rId16"/>
          <a:stretch>
            <a:fillRect/>
          </a:stretch>
        </p:blipFill>
        <p:spPr>
          <a:xfrm>
            <a:off x="6054725" y="1074420"/>
            <a:ext cx="5279390" cy="3074670"/>
          </a:xfrm>
          <a:prstGeom prst="rect">
            <a:avLst/>
          </a:prstGeom>
        </p:spPr>
      </p:pic>
      <p:pic>
        <p:nvPicPr>
          <p:cNvPr id="11" name="图片 10"/>
          <p:cNvPicPr>
            <a:picLocks noChangeAspect="1"/>
          </p:cNvPicPr>
          <p:nvPr>
            <p:custDataLst>
              <p:tags r:id="rId17"/>
            </p:custDataLst>
          </p:nvPr>
        </p:nvPicPr>
        <p:blipFill>
          <a:blip r:embed="rId18"/>
          <a:stretch>
            <a:fillRect/>
          </a:stretch>
        </p:blipFill>
        <p:spPr>
          <a:xfrm>
            <a:off x="652780" y="5573395"/>
            <a:ext cx="1380490" cy="967105"/>
          </a:xfrm>
          <a:prstGeom prst="rect">
            <a:avLst/>
          </a:prstGeom>
        </p:spPr>
      </p:pic>
      <p:pic>
        <p:nvPicPr>
          <p:cNvPr id="12" name="图片 11"/>
          <p:cNvPicPr>
            <a:picLocks noChangeAspect="1"/>
          </p:cNvPicPr>
          <p:nvPr>
            <p:custDataLst>
              <p:tags r:id="rId19"/>
            </p:custDataLst>
          </p:nvPr>
        </p:nvPicPr>
        <p:blipFill>
          <a:blip r:embed="rId18"/>
          <a:stretch>
            <a:fillRect/>
          </a:stretch>
        </p:blipFill>
        <p:spPr>
          <a:xfrm>
            <a:off x="10056495" y="5575935"/>
            <a:ext cx="1380490" cy="967105"/>
          </a:xfrm>
          <a:prstGeom prst="rect">
            <a:avLst/>
          </a:prstGeom>
        </p:spPr>
      </p:pic>
    </p:spTree>
    <p:custDataLst>
      <p:tags r:id="rId20"/>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系统功能设计——</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音乐室</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7" name="圆角矩形 6"/>
          <p:cNvSpPr/>
          <p:nvPr>
            <p:custDataLst>
              <p:tags r:id="rId12"/>
            </p:custDataLst>
          </p:nvPr>
        </p:nvSpPr>
        <p:spPr>
          <a:xfrm>
            <a:off x="652780" y="4346575"/>
            <a:ext cx="10681335" cy="1195070"/>
          </a:xfrm>
          <a:prstGeom prst="roundRect">
            <a:avLst>
              <a:gd name="adj" fmla="val 5347"/>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p:cNvPicPr>
            <a:picLocks noChangeAspect="1"/>
          </p:cNvPicPr>
          <p:nvPr>
            <p:custDataLst>
              <p:tags r:id="rId13"/>
            </p:custDataLst>
          </p:nvPr>
        </p:nvPicPr>
        <p:blipFill>
          <a:blip r:embed="rId14"/>
          <a:stretch>
            <a:fillRect/>
          </a:stretch>
        </p:blipFill>
        <p:spPr>
          <a:xfrm>
            <a:off x="652780" y="1003935"/>
            <a:ext cx="5331460" cy="3100705"/>
          </a:xfrm>
          <a:prstGeom prst="rect">
            <a:avLst/>
          </a:prstGeom>
        </p:spPr>
      </p:pic>
      <p:pic>
        <p:nvPicPr>
          <p:cNvPr id="3" name="图片 2"/>
          <p:cNvPicPr>
            <a:picLocks noChangeAspect="1"/>
          </p:cNvPicPr>
          <p:nvPr>
            <p:custDataLst>
              <p:tags r:id="rId15"/>
            </p:custDataLst>
          </p:nvPr>
        </p:nvPicPr>
        <p:blipFill>
          <a:blip r:embed="rId16"/>
          <a:stretch>
            <a:fillRect/>
          </a:stretch>
        </p:blipFill>
        <p:spPr>
          <a:xfrm>
            <a:off x="6110605" y="1009015"/>
            <a:ext cx="4937125" cy="3090545"/>
          </a:xfrm>
          <a:prstGeom prst="rect">
            <a:avLst/>
          </a:prstGeom>
        </p:spPr>
      </p:pic>
      <p:sp>
        <p:nvSpPr>
          <p:cNvPr id="4" name="文本框 3"/>
          <p:cNvSpPr txBox="1"/>
          <p:nvPr/>
        </p:nvSpPr>
        <p:spPr>
          <a:xfrm>
            <a:off x="871220" y="4596765"/>
            <a:ext cx="10177145" cy="922020"/>
          </a:xfrm>
          <a:prstGeom prst="rect">
            <a:avLst/>
          </a:prstGeom>
          <a:noFill/>
        </p:spPr>
        <p:txBody>
          <a:bodyPr wrap="square" rtlCol="0">
            <a:spAutoFit/>
          </a:bodyPr>
          <a:p>
            <a:r>
              <a:rPr lang="zh-CN" altLang="en-US">
                <a:sym typeface="+mn-ea"/>
              </a:rPr>
              <a:t>用户还可以在日记板块进行</a:t>
            </a:r>
            <a:r>
              <a:rPr lang="zh-CN" altLang="en-US">
                <a:solidFill>
                  <a:schemeClr val="accent1"/>
                </a:solidFill>
                <a:sym typeface="+mn-ea"/>
              </a:rPr>
              <a:t>心情日记</a:t>
            </a:r>
            <a:r>
              <a:rPr lang="zh-CN" altLang="en-US">
                <a:sym typeface="+mn-ea"/>
              </a:rPr>
              <a:t>的撰写，系统同时会对用户写的日记进行</a:t>
            </a:r>
            <a:r>
              <a:rPr lang="zh-CN" altLang="en-US">
                <a:solidFill>
                  <a:schemeClr val="accent1"/>
                </a:solidFill>
                <a:sym typeface="+mn-ea"/>
              </a:rPr>
              <a:t>文本情绪识别</a:t>
            </a:r>
            <a:r>
              <a:rPr lang="zh-CN" altLang="en-US">
                <a:sym typeface="+mn-ea"/>
              </a:rPr>
              <a:t>，来分析用户近期的情绪，从而匹配适合其听的音乐。</a:t>
            </a:r>
            <a:endParaRPr lang="zh-CN" altLang="en-US"/>
          </a:p>
          <a:p>
            <a:endParaRPr lang="zh-CN" altLang="en-US"/>
          </a:p>
        </p:txBody>
      </p:sp>
      <p:pic>
        <p:nvPicPr>
          <p:cNvPr id="11" name="图片 10"/>
          <p:cNvPicPr>
            <a:picLocks noChangeAspect="1"/>
          </p:cNvPicPr>
          <p:nvPr>
            <p:custDataLst>
              <p:tags r:id="rId17"/>
            </p:custDataLst>
          </p:nvPr>
        </p:nvPicPr>
        <p:blipFill>
          <a:blip r:embed="rId18"/>
          <a:stretch>
            <a:fillRect/>
          </a:stretch>
        </p:blipFill>
        <p:spPr>
          <a:xfrm>
            <a:off x="652780" y="5573395"/>
            <a:ext cx="1380490" cy="967105"/>
          </a:xfrm>
          <a:prstGeom prst="rect">
            <a:avLst/>
          </a:prstGeom>
        </p:spPr>
      </p:pic>
      <p:pic>
        <p:nvPicPr>
          <p:cNvPr id="13" name="图片 12"/>
          <p:cNvPicPr>
            <a:picLocks noChangeAspect="1"/>
          </p:cNvPicPr>
          <p:nvPr>
            <p:custDataLst>
              <p:tags r:id="rId19"/>
            </p:custDataLst>
          </p:nvPr>
        </p:nvPicPr>
        <p:blipFill>
          <a:blip r:embed="rId18"/>
          <a:stretch>
            <a:fillRect/>
          </a:stretch>
        </p:blipFill>
        <p:spPr>
          <a:xfrm>
            <a:off x="10056495" y="5575935"/>
            <a:ext cx="1380490" cy="967105"/>
          </a:xfrm>
          <a:prstGeom prst="rect">
            <a:avLst/>
          </a:prstGeom>
        </p:spPr>
      </p:pic>
      <p:pic>
        <p:nvPicPr>
          <p:cNvPr id="15" name="图片 14" descr="Tree 07-2@1x"/>
          <p:cNvPicPr>
            <a:picLocks noChangeAspect="1"/>
          </p:cNvPicPr>
          <p:nvPr>
            <p:custDataLst>
              <p:tags r:id="rId20"/>
            </p:custDataLst>
          </p:nvPr>
        </p:nvPicPr>
        <p:blipFill>
          <a:blip r:embed="rId21"/>
          <a:stretch>
            <a:fillRect/>
          </a:stretch>
        </p:blipFill>
        <p:spPr>
          <a:xfrm>
            <a:off x="10056495" y="5943600"/>
            <a:ext cx="374015" cy="579120"/>
          </a:xfrm>
          <a:prstGeom prst="rect">
            <a:avLst/>
          </a:prstGeom>
        </p:spPr>
      </p:pic>
    </p:spTree>
    <p:custDataLst>
      <p:tags r:id="rId2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系统架构设计——</a:t>
            </a:r>
            <a:r>
              <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微服务架构</a:t>
            </a:r>
            <a:endPar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pic>
        <p:nvPicPr>
          <p:cNvPr id="2" name="图片 1"/>
          <p:cNvPicPr>
            <a:picLocks noChangeAspect="1"/>
          </p:cNvPicPr>
          <p:nvPr>
            <p:custDataLst>
              <p:tags r:id="rId11"/>
            </p:custDataLst>
          </p:nvPr>
        </p:nvPicPr>
        <p:blipFill>
          <a:blip r:embed="rId12"/>
          <a:stretch>
            <a:fillRect/>
          </a:stretch>
        </p:blipFill>
        <p:spPr>
          <a:xfrm>
            <a:off x="2212975" y="1115060"/>
            <a:ext cx="7966710" cy="4845685"/>
          </a:xfrm>
          <a:prstGeom prst="rect">
            <a:avLst/>
          </a:prstGeom>
        </p:spPr>
      </p:pic>
      <p:sp>
        <p:nvSpPr>
          <p:cNvPr id="5" name="文本框 4"/>
          <p:cNvSpPr txBox="1"/>
          <p:nvPr/>
        </p:nvSpPr>
        <p:spPr>
          <a:xfrm>
            <a:off x="4514215" y="6017260"/>
            <a:ext cx="3364230" cy="368300"/>
          </a:xfrm>
          <a:prstGeom prst="rect">
            <a:avLst/>
          </a:prstGeom>
          <a:noFill/>
        </p:spPr>
        <p:txBody>
          <a:bodyPr wrap="square" rtlCol="0">
            <a:spAutoFit/>
          </a:bodyPr>
          <a:p>
            <a:pPr algn="ctr"/>
            <a:r>
              <a:rPr lang="zh-CN" altLang="en-US"/>
              <a:t>系统架构图</a:t>
            </a:r>
            <a:endParaRPr lang="zh-CN" altLang="en-US"/>
          </a:p>
        </p:txBody>
      </p:sp>
    </p:spTree>
    <p:custDataLst>
      <p:tags r:id="rId1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技术路线——</a:t>
            </a:r>
            <a:r>
              <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微服务间的相互调用</a:t>
            </a:r>
            <a:r>
              <a:rPr altLang="zh-CN"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&amp;</a:t>
            </a:r>
            <a:r>
              <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技术栈</a:t>
            </a:r>
            <a:endPar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pic>
        <p:nvPicPr>
          <p:cNvPr id="3" name="图片 2"/>
          <p:cNvPicPr>
            <a:picLocks noChangeAspect="1"/>
          </p:cNvPicPr>
          <p:nvPr>
            <p:custDataLst>
              <p:tags r:id="rId11"/>
            </p:custDataLst>
          </p:nvPr>
        </p:nvPicPr>
        <p:blipFill>
          <a:blip r:embed="rId12"/>
          <a:stretch>
            <a:fillRect/>
          </a:stretch>
        </p:blipFill>
        <p:spPr>
          <a:xfrm>
            <a:off x="1147445" y="914400"/>
            <a:ext cx="9761220" cy="5335905"/>
          </a:xfrm>
          <a:prstGeom prst="rect">
            <a:avLst/>
          </a:prstGeom>
        </p:spPr>
      </p:pic>
    </p:spTree>
    <p:custDataLst>
      <p:tags r:id="rId1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技术路线——</a:t>
            </a:r>
            <a:r>
              <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推荐策略</a:t>
            </a:r>
            <a:r>
              <a:rPr altLang="zh-CN"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&amp;</a:t>
            </a:r>
            <a:r>
              <a:rPr lang="zh-CN" altLang="en-US" sz="3200" b="1" spc="150">
                <a:ln w="3175">
                  <a:noFill/>
                  <a:prstDash val="dash"/>
                </a:ln>
                <a:solidFill>
                  <a:schemeClr val="tx2">
                    <a:lumMod val="50000"/>
                  </a:schemeClr>
                </a:solidFill>
                <a:latin typeface="Arial" panose="020B0604020202090204" pitchFamily="34" charset="0"/>
                <a:ea typeface="微软雅黑" charset="-122"/>
                <a:cs typeface="微软雅黑" charset="-122"/>
                <a:sym typeface="+mn-ea"/>
              </a:rPr>
              <a:t>音乐情绪识别</a:t>
            </a:r>
            <a:endPar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1"/>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pic>
        <p:nvPicPr>
          <p:cNvPr id="7" name="图片 6"/>
          <p:cNvPicPr>
            <a:picLocks noChangeAspect="1"/>
          </p:cNvPicPr>
          <p:nvPr>
            <p:custDataLst>
              <p:tags r:id="rId11"/>
            </p:custDataLst>
          </p:nvPr>
        </p:nvPicPr>
        <p:blipFill>
          <a:blip r:embed="rId12"/>
          <a:stretch>
            <a:fillRect/>
          </a:stretch>
        </p:blipFill>
        <p:spPr>
          <a:xfrm>
            <a:off x="873760" y="1448435"/>
            <a:ext cx="7814945" cy="4671060"/>
          </a:xfrm>
          <a:prstGeom prst="rect">
            <a:avLst/>
          </a:prstGeom>
        </p:spPr>
      </p:pic>
      <p:sp>
        <p:nvSpPr>
          <p:cNvPr id="10" name="文本框 9"/>
          <p:cNvSpPr txBox="1"/>
          <p:nvPr>
            <p:custDataLst>
              <p:tags r:id="rId13"/>
            </p:custDataLst>
          </p:nvPr>
        </p:nvSpPr>
        <p:spPr>
          <a:xfrm>
            <a:off x="873760" y="1104900"/>
            <a:ext cx="1175385" cy="343535"/>
          </a:xfrm>
          <a:prstGeom prst="roundRect">
            <a:avLst/>
          </a:prstGeom>
          <a:solidFill>
            <a:schemeClr val="tx2">
              <a:lumMod val="75000"/>
            </a:schemeClr>
          </a:solidFill>
        </p:spPr>
        <p:txBody>
          <a:bodyPr wrap="square" rtlCol="0">
            <a:noAutofit/>
          </a:bodyPr>
          <a:p>
            <a:r>
              <a:rPr lang="zh-CN" altLang="en-US">
                <a:solidFill>
                  <a:schemeClr val="bg2"/>
                </a:solidFill>
              </a:rPr>
              <a:t>推荐策略</a:t>
            </a:r>
            <a:endParaRPr lang="zh-CN" altLang="en-US">
              <a:solidFill>
                <a:schemeClr val="bg2"/>
              </a:solidFill>
            </a:endParaRPr>
          </a:p>
        </p:txBody>
      </p:sp>
      <p:grpSp>
        <p:nvGrpSpPr>
          <p:cNvPr id="14" name="组合 13"/>
          <p:cNvGrpSpPr/>
          <p:nvPr/>
        </p:nvGrpSpPr>
        <p:grpSpPr>
          <a:xfrm>
            <a:off x="8792845" y="1773555"/>
            <a:ext cx="3163570" cy="2004060"/>
            <a:chOff x="13847" y="2223"/>
            <a:chExt cx="4982" cy="3156"/>
          </a:xfrm>
        </p:grpSpPr>
        <p:sp>
          <p:nvSpPr>
            <p:cNvPr id="2" name="文本框 1"/>
            <p:cNvSpPr txBox="1"/>
            <p:nvPr/>
          </p:nvSpPr>
          <p:spPr>
            <a:xfrm>
              <a:off x="13847" y="2223"/>
              <a:ext cx="4982" cy="3157"/>
            </a:xfrm>
            <a:prstGeom prst="roundRect">
              <a:avLst>
                <a:gd name="adj" fmla="val 8995"/>
              </a:avLst>
            </a:prstGeom>
            <a:solidFill>
              <a:schemeClr val="accent1">
                <a:lumMod val="40000"/>
                <a:lumOff val="60000"/>
              </a:schemeClr>
            </a:solidFill>
            <a:ln w="28575">
              <a:solidFill>
                <a:schemeClr val="accent1">
                  <a:lumMod val="60000"/>
                  <a:lumOff val="40000"/>
                </a:schemeClr>
              </a:solidFill>
              <a:prstDash val="dash"/>
            </a:ln>
          </p:spPr>
          <p:txBody>
            <a:bodyPr wrap="square" rtlCol="0">
              <a:noAutofit/>
            </a:bodyPr>
            <a:p>
              <a:pPr algn="ctr"/>
              <a:r>
                <a:rPr lang="zh-CN" altLang="en-US" b="1">
                  <a:solidFill>
                    <a:schemeClr val="tx2">
                      <a:lumMod val="25000"/>
                    </a:schemeClr>
                  </a:solidFill>
                </a:rPr>
                <a:t>用户心情数据来源</a:t>
              </a:r>
              <a:endParaRPr lang="zh-CN" altLang="en-US">
                <a:solidFill>
                  <a:schemeClr val="tx2">
                    <a:lumMod val="25000"/>
                  </a:schemeClr>
                </a:solidFill>
              </a:endParaRPr>
            </a:p>
            <a:p>
              <a:endParaRPr lang="zh-CN" altLang="en-US"/>
            </a:p>
            <a:p>
              <a:endParaRPr lang="zh-CN" altLang="en-US"/>
            </a:p>
            <a:p>
              <a:endParaRPr lang="zh-CN" altLang="en-US"/>
            </a:p>
            <a:p>
              <a:endParaRPr lang="zh-CN" altLang="en-US"/>
            </a:p>
            <a:p>
              <a:endParaRPr lang="zh-CN" altLang="en-US"/>
            </a:p>
            <a:p>
              <a:endParaRPr lang="zh-CN" altLang="en-US"/>
            </a:p>
          </p:txBody>
        </p:sp>
        <p:sp>
          <p:nvSpPr>
            <p:cNvPr id="4" name="文本框 3"/>
            <p:cNvSpPr txBox="1"/>
            <p:nvPr/>
          </p:nvSpPr>
          <p:spPr>
            <a:xfrm>
              <a:off x="14566" y="3008"/>
              <a:ext cx="3544" cy="580"/>
            </a:xfrm>
            <a:prstGeom prst="rect">
              <a:avLst/>
            </a:prstGeom>
            <a:solidFill>
              <a:schemeClr val="tx2">
                <a:lumMod val="25000"/>
              </a:schemeClr>
            </a:solidFill>
          </p:spPr>
          <p:txBody>
            <a:bodyPr wrap="square" rtlCol="0">
              <a:spAutoFit/>
            </a:bodyPr>
            <a:p>
              <a:pPr algn="ctr"/>
              <a:r>
                <a:rPr lang="zh-CN" altLang="en-US">
                  <a:solidFill>
                    <a:schemeClr val="bg2"/>
                  </a:solidFill>
                </a:rPr>
                <a:t>用户情绪打卡数据</a:t>
              </a:r>
              <a:endParaRPr lang="zh-CN" altLang="en-US">
                <a:solidFill>
                  <a:schemeClr val="bg2"/>
                </a:solidFill>
              </a:endParaRPr>
            </a:p>
          </p:txBody>
        </p:sp>
        <p:sp>
          <p:nvSpPr>
            <p:cNvPr id="5" name="文本框 4"/>
            <p:cNvSpPr txBox="1"/>
            <p:nvPr>
              <p:custDataLst>
                <p:tags r:id="rId14"/>
              </p:custDataLst>
            </p:nvPr>
          </p:nvSpPr>
          <p:spPr>
            <a:xfrm>
              <a:off x="14566" y="3937"/>
              <a:ext cx="3544" cy="1016"/>
            </a:xfrm>
            <a:prstGeom prst="rect">
              <a:avLst/>
            </a:prstGeom>
            <a:solidFill>
              <a:schemeClr val="tx2">
                <a:lumMod val="25000"/>
              </a:schemeClr>
            </a:solidFill>
          </p:spPr>
          <p:txBody>
            <a:bodyPr wrap="square" rtlCol="0">
              <a:spAutoFit/>
            </a:bodyPr>
            <a:p>
              <a:pPr algn="ctr"/>
              <a:r>
                <a:rPr lang="zh-CN" altLang="en-US">
                  <a:solidFill>
                    <a:schemeClr val="bg2"/>
                  </a:solidFill>
                </a:rPr>
                <a:t>用户随笔</a:t>
              </a:r>
              <a:endParaRPr lang="zh-CN" altLang="en-US">
                <a:solidFill>
                  <a:schemeClr val="bg2"/>
                </a:solidFill>
              </a:endParaRPr>
            </a:p>
            <a:p>
              <a:pPr algn="ctr"/>
              <a:r>
                <a:rPr lang="zh-CN" altLang="en-US">
                  <a:solidFill>
                    <a:schemeClr val="bg2"/>
                  </a:solidFill>
                </a:rPr>
                <a:t>（</a:t>
              </a:r>
              <a:r>
                <a:rPr lang="zh-CN" altLang="en-US">
                  <a:solidFill>
                    <a:schemeClr val="bg2"/>
                  </a:solidFill>
                </a:rPr>
                <a:t>文本情绪识别）</a:t>
              </a:r>
              <a:endParaRPr lang="zh-CN" altLang="en-US">
                <a:solidFill>
                  <a:schemeClr val="bg2"/>
                </a:solidFill>
              </a:endParaRPr>
            </a:p>
          </p:txBody>
        </p:sp>
      </p:grpSp>
      <p:grpSp>
        <p:nvGrpSpPr>
          <p:cNvPr id="13" name="组合 12"/>
          <p:cNvGrpSpPr/>
          <p:nvPr/>
        </p:nvGrpSpPr>
        <p:grpSpPr>
          <a:xfrm>
            <a:off x="8792845" y="4135120"/>
            <a:ext cx="3163570" cy="1456690"/>
            <a:chOff x="14047" y="2442"/>
            <a:chExt cx="4982" cy="2294"/>
          </a:xfrm>
        </p:grpSpPr>
        <p:sp>
          <p:nvSpPr>
            <p:cNvPr id="6" name="文本框 5"/>
            <p:cNvSpPr txBox="1"/>
            <p:nvPr>
              <p:custDataLst>
                <p:tags r:id="rId15"/>
              </p:custDataLst>
            </p:nvPr>
          </p:nvSpPr>
          <p:spPr>
            <a:xfrm>
              <a:off x="14047" y="2442"/>
              <a:ext cx="4982" cy="2294"/>
            </a:xfrm>
            <a:prstGeom prst="roundRect">
              <a:avLst>
                <a:gd name="adj" fmla="val 8995"/>
              </a:avLst>
            </a:prstGeom>
            <a:solidFill>
              <a:schemeClr val="accent1">
                <a:lumMod val="40000"/>
                <a:lumOff val="60000"/>
              </a:schemeClr>
            </a:solidFill>
            <a:ln w="28575">
              <a:solidFill>
                <a:schemeClr val="accent1">
                  <a:lumMod val="60000"/>
                  <a:lumOff val="40000"/>
                </a:schemeClr>
              </a:solidFill>
              <a:prstDash val="dash"/>
            </a:ln>
          </p:spPr>
          <p:txBody>
            <a:bodyPr wrap="square" rtlCol="0">
              <a:noAutofit/>
            </a:bodyPr>
            <a:p>
              <a:pPr algn="ctr"/>
              <a:r>
                <a:rPr lang="zh-CN" altLang="en-US" b="1">
                  <a:solidFill>
                    <a:schemeClr val="tx2">
                      <a:lumMod val="25000"/>
                    </a:schemeClr>
                  </a:solidFill>
                </a:rPr>
                <a:t>音乐情绪数据来源</a:t>
              </a:r>
              <a:endParaRPr lang="zh-CN" altLang="en-US"/>
            </a:p>
            <a:p>
              <a:endParaRPr lang="zh-CN" altLang="en-US"/>
            </a:p>
            <a:p>
              <a:endParaRPr lang="zh-CN" altLang="en-US"/>
            </a:p>
            <a:p>
              <a:endParaRPr lang="zh-CN" altLang="en-US"/>
            </a:p>
            <a:p>
              <a:endParaRPr lang="zh-CN" altLang="en-US"/>
            </a:p>
            <a:p>
              <a:endParaRPr lang="zh-CN" altLang="en-US"/>
            </a:p>
          </p:txBody>
        </p:sp>
        <p:sp>
          <p:nvSpPr>
            <p:cNvPr id="11" name="文本框 10"/>
            <p:cNvSpPr txBox="1"/>
            <p:nvPr>
              <p:custDataLst>
                <p:tags r:id="rId16"/>
              </p:custDataLst>
            </p:nvPr>
          </p:nvSpPr>
          <p:spPr>
            <a:xfrm>
              <a:off x="14804" y="3349"/>
              <a:ext cx="3544" cy="1016"/>
            </a:xfrm>
            <a:prstGeom prst="rect">
              <a:avLst/>
            </a:prstGeom>
            <a:solidFill>
              <a:schemeClr val="tx2">
                <a:lumMod val="25000"/>
              </a:schemeClr>
            </a:solidFill>
          </p:spPr>
          <p:txBody>
            <a:bodyPr wrap="square" rtlCol="0">
              <a:spAutoFit/>
            </a:bodyPr>
            <a:p>
              <a:pPr algn="ctr"/>
              <a:r>
                <a:rPr lang="zh-CN" altLang="en-US">
                  <a:solidFill>
                    <a:schemeClr val="bg2"/>
                  </a:solidFill>
                </a:rPr>
                <a:t>对入库音乐进行</a:t>
              </a:r>
              <a:endParaRPr lang="zh-CN" altLang="en-US">
                <a:solidFill>
                  <a:schemeClr val="bg2"/>
                </a:solidFill>
              </a:endParaRPr>
            </a:p>
            <a:p>
              <a:pPr algn="ctr"/>
              <a:r>
                <a:rPr lang="zh-CN" altLang="en-US">
                  <a:solidFill>
                    <a:schemeClr val="bg2"/>
                  </a:solidFill>
                </a:rPr>
                <a:t>音乐情绪</a:t>
              </a:r>
              <a:r>
                <a:rPr lang="zh-CN" altLang="en-US">
                  <a:solidFill>
                    <a:schemeClr val="bg2"/>
                  </a:solidFill>
                </a:rPr>
                <a:t>识别</a:t>
              </a:r>
              <a:endParaRPr lang="zh-CN" altLang="en-US">
                <a:solidFill>
                  <a:schemeClr val="bg2"/>
                </a:solidFill>
              </a:endParaRPr>
            </a:p>
          </p:txBody>
        </p:sp>
      </p:grpSp>
    </p:spTree>
    <p:custDataLst>
      <p:tags r:id="rId17"/>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技术路线——</a:t>
            </a:r>
            <a:r>
              <a:rPr lang="zh-CN" altLang="en-US" sz="3200" b="1" spc="150">
                <a:ln w="3175">
                  <a:noFill/>
                  <a:prstDash val="dash"/>
                </a:ln>
                <a:solidFill>
                  <a:schemeClr val="tx2">
                    <a:lumMod val="50000"/>
                  </a:schemeClr>
                </a:solidFill>
                <a:latin typeface="Arial" panose="020B0604020202090204" pitchFamily="34" charset="0"/>
                <a:ea typeface="微软雅黑" charset="-122"/>
                <a:cs typeface="微软雅黑" charset="-122"/>
                <a:sym typeface="+mn-ea"/>
              </a:rPr>
              <a:t>推荐策略</a:t>
            </a:r>
            <a:r>
              <a:rPr altLang="zh-CN" sz="3200" b="1" spc="150">
                <a:ln w="3175">
                  <a:noFill/>
                  <a:prstDash val="dash"/>
                </a:ln>
                <a:solidFill>
                  <a:schemeClr val="tx2">
                    <a:lumMod val="50000"/>
                  </a:schemeClr>
                </a:solidFill>
                <a:latin typeface="Arial" panose="020B0604020202090204" pitchFamily="34" charset="0"/>
                <a:ea typeface="微软雅黑" charset="-122"/>
                <a:cs typeface="微软雅黑" charset="-122"/>
                <a:sym typeface="+mn-ea"/>
              </a:rPr>
              <a:t>&amp;</a:t>
            </a:r>
            <a:r>
              <a:rPr lang="zh-CN" altLang="en-US" sz="3200" b="1" spc="150">
                <a:ln w="3175">
                  <a:noFill/>
                  <a:prstDash val="dash"/>
                </a:ln>
                <a:solidFill>
                  <a:schemeClr val="tx2">
                    <a:lumMod val="50000"/>
                  </a:schemeClr>
                </a:solidFill>
                <a:latin typeface="Arial" panose="020B0604020202090204" pitchFamily="34" charset="0"/>
                <a:ea typeface="微软雅黑" charset="-122"/>
                <a:cs typeface="微软雅黑" charset="-122"/>
                <a:sym typeface="+mn-ea"/>
              </a:rPr>
              <a:t>音乐情绪识别</a:t>
            </a:r>
            <a:endPar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1"/>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pic>
        <p:nvPicPr>
          <p:cNvPr id="2" name="图片 1"/>
          <p:cNvPicPr>
            <a:picLocks noChangeAspect="1"/>
          </p:cNvPicPr>
          <p:nvPr>
            <p:custDataLst>
              <p:tags r:id="rId11"/>
            </p:custDataLst>
          </p:nvPr>
        </p:nvPicPr>
        <p:blipFill>
          <a:blip r:embed="rId12"/>
          <a:srcRect l="21871"/>
          <a:stretch>
            <a:fillRect/>
          </a:stretch>
        </p:blipFill>
        <p:spPr>
          <a:xfrm>
            <a:off x="309245" y="1411605"/>
            <a:ext cx="2275205" cy="1429385"/>
          </a:xfrm>
          <a:prstGeom prst="rect">
            <a:avLst/>
          </a:prstGeom>
        </p:spPr>
      </p:pic>
      <p:pic>
        <p:nvPicPr>
          <p:cNvPr id="4" name="图片 3"/>
          <p:cNvPicPr>
            <a:picLocks noChangeAspect="1"/>
          </p:cNvPicPr>
          <p:nvPr>
            <p:custDataLst>
              <p:tags r:id="rId13"/>
            </p:custDataLst>
          </p:nvPr>
        </p:nvPicPr>
        <p:blipFill>
          <a:blip r:embed="rId14"/>
          <a:stretch>
            <a:fillRect/>
          </a:stretch>
        </p:blipFill>
        <p:spPr>
          <a:xfrm>
            <a:off x="308610" y="2853690"/>
            <a:ext cx="2275840" cy="1348105"/>
          </a:xfrm>
          <a:prstGeom prst="rect">
            <a:avLst/>
          </a:prstGeom>
        </p:spPr>
      </p:pic>
      <p:sp>
        <p:nvSpPr>
          <p:cNvPr id="5" name="文本框 4"/>
          <p:cNvSpPr txBox="1"/>
          <p:nvPr/>
        </p:nvSpPr>
        <p:spPr>
          <a:xfrm>
            <a:off x="422275" y="1009650"/>
            <a:ext cx="1499235" cy="339887"/>
          </a:xfrm>
          <a:prstGeom prst="roundRect">
            <a:avLst/>
          </a:prstGeom>
          <a:solidFill>
            <a:schemeClr val="tx2">
              <a:lumMod val="75000"/>
            </a:schemeClr>
          </a:solidFill>
        </p:spPr>
        <p:txBody>
          <a:bodyPr wrap="square" rtlCol="0">
            <a:spAutoFit/>
          </a:bodyPr>
          <a:p>
            <a:r>
              <a:rPr lang="zh-CN" altLang="en-US" sz="1400">
                <a:solidFill>
                  <a:schemeClr val="bg2"/>
                </a:solidFill>
              </a:rPr>
              <a:t>音乐数据集制作</a:t>
            </a:r>
            <a:endParaRPr lang="zh-CN" altLang="en-US" sz="1400">
              <a:solidFill>
                <a:schemeClr val="bg2"/>
              </a:solidFill>
            </a:endParaRPr>
          </a:p>
        </p:txBody>
      </p:sp>
      <p:sp>
        <p:nvSpPr>
          <p:cNvPr id="10" name="文本框 9"/>
          <p:cNvSpPr txBox="1"/>
          <p:nvPr>
            <p:custDataLst>
              <p:tags r:id="rId15"/>
            </p:custDataLst>
          </p:nvPr>
        </p:nvSpPr>
        <p:spPr>
          <a:xfrm>
            <a:off x="2844800" y="1009650"/>
            <a:ext cx="864235" cy="343535"/>
          </a:xfrm>
          <a:prstGeom prst="roundRect">
            <a:avLst/>
          </a:prstGeom>
          <a:solidFill>
            <a:schemeClr val="tx2">
              <a:lumMod val="75000"/>
            </a:schemeClr>
          </a:solidFill>
        </p:spPr>
        <p:txBody>
          <a:bodyPr wrap="square" rtlCol="0">
            <a:noAutofit/>
          </a:bodyPr>
          <a:p>
            <a:r>
              <a:rPr lang="zh-CN" altLang="en-US" sz="1200">
                <a:solidFill>
                  <a:schemeClr val="bg2"/>
                </a:solidFill>
              </a:rPr>
              <a:t>特征提取</a:t>
            </a:r>
            <a:endParaRPr lang="zh-CN" altLang="en-US" sz="1200">
              <a:solidFill>
                <a:schemeClr val="bg2"/>
              </a:solidFill>
            </a:endParaRPr>
          </a:p>
        </p:txBody>
      </p:sp>
      <p:pic>
        <p:nvPicPr>
          <p:cNvPr id="14" name="图片 13"/>
          <p:cNvPicPr>
            <a:picLocks noChangeAspect="1"/>
          </p:cNvPicPr>
          <p:nvPr>
            <p:custDataLst>
              <p:tags r:id="rId16"/>
            </p:custDataLst>
          </p:nvPr>
        </p:nvPicPr>
        <p:blipFill>
          <a:blip r:embed="rId17"/>
          <a:stretch>
            <a:fillRect/>
          </a:stretch>
        </p:blipFill>
        <p:spPr>
          <a:xfrm>
            <a:off x="2825750" y="1409700"/>
            <a:ext cx="2927985" cy="1503045"/>
          </a:xfrm>
          <a:prstGeom prst="rect">
            <a:avLst/>
          </a:prstGeom>
        </p:spPr>
      </p:pic>
      <p:pic>
        <p:nvPicPr>
          <p:cNvPr id="23" name="图片 22"/>
          <p:cNvPicPr>
            <a:picLocks noChangeAspect="1"/>
          </p:cNvPicPr>
          <p:nvPr>
            <p:custDataLst>
              <p:tags r:id="rId18"/>
            </p:custDataLst>
          </p:nvPr>
        </p:nvPicPr>
        <p:blipFill>
          <a:blip r:embed="rId19"/>
          <a:stretch>
            <a:fillRect/>
          </a:stretch>
        </p:blipFill>
        <p:spPr>
          <a:xfrm>
            <a:off x="2844800" y="2986405"/>
            <a:ext cx="2896235" cy="1231900"/>
          </a:xfrm>
          <a:prstGeom prst="rect">
            <a:avLst/>
          </a:prstGeom>
        </p:spPr>
      </p:pic>
      <p:sp>
        <p:nvSpPr>
          <p:cNvPr id="24" name="圆角矩形 23"/>
          <p:cNvSpPr/>
          <p:nvPr>
            <p:custDataLst>
              <p:tags r:id="rId20"/>
            </p:custDataLst>
          </p:nvPr>
        </p:nvSpPr>
        <p:spPr>
          <a:xfrm>
            <a:off x="309245" y="4352290"/>
            <a:ext cx="2412365" cy="2188845"/>
          </a:xfrm>
          <a:prstGeom prst="roundRect">
            <a:avLst>
              <a:gd name="adj" fmla="val 5347"/>
            </a:avLst>
          </a:prstGeom>
          <a:solidFill>
            <a:schemeClr val="tx2">
              <a:lumMod val="90000"/>
            </a:schemeClr>
          </a:solidFill>
          <a:ln w="38100" cap="flat" cmpd="sng">
            <a:solidFill>
              <a:schemeClr val="accent1">
                <a:lumMod val="40000"/>
                <a:lumOff val="60000"/>
              </a:schemeClr>
            </a:solidFill>
            <a:prstDash val="dash"/>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文本框 24"/>
          <p:cNvSpPr txBox="1"/>
          <p:nvPr/>
        </p:nvSpPr>
        <p:spPr>
          <a:xfrm>
            <a:off x="400050" y="4471670"/>
            <a:ext cx="2204085" cy="1599565"/>
          </a:xfrm>
          <a:prstGeom prst="rect">
            <a:avLst/>
          </a:prstGeom>
          <a:noFill/>
        </p:spPr>
        <p:txBody>
          <a:bodyPr wrap="square" rtlCol="0">
            <a:spAutoFit/>
          </a:bodyPr>
          <a:p>
            <a:r>
              <a:rPr lang="zh-CN" altLang="en-US" sz="1400"/>
              <a:t>自己制作数据集，将情绪根据</a:t>
            </a:r>
            <a:r>
              <a:rPr lang="en-US" altLang="zh-CN" sz="1400"/>
              <a:t>Thayer</a:t>
            </a:r>
            <a:r>
              <a:rPr lang="zh-CN" altLang="en-US" sz="1400"/>
              <a:t>情绪模型的四个象限分成四类：</a:t>
            </a:r>
            <a:r>
              <a:rPr lang="en-US" altLang="zh-CN" sz="1400"/>
              <a:t>happy,sad,aggressive,</a:t>
            </a:r>
            <a:endParaRPr lang="en-US" altLang="zh-CN" sz="1400"/>
          </a:p>
          <a:p>
            <a:r>
              <a:rPr lang="en-US" altLang="zh-CN" sz="1400"/>
              <a:t>peace</a:t>
            </a:r>
            <a:r>
              <a:rPr lang="zh-CN" altLang="en-US" sz="1400"/>
              <a:t>。</a:t>
            </a:r>
            <a:endParaRPr lang="zh-CN" altLang="en-US" sz="1400"/>
          </a:p>
          <a:p>
            <a:r>
              <a:rPr lang="zh-CN" altLang="en-US" sz="1400">
                <a:solidFill>
                  <a:srgbClr val="FF3300"/>
                </a:solidFill>
              </a:rPr>
              <a:t>现有每个</a:t>
            </a:r>
            <a:r>
              <a:rPr lang="en-US" altLang="zh-CN" sz="1400">
                <a:solidFill>
                  <a:srgbClr val="FF3300"/>
                </a:solidFill>
              </a:rPr>
              <a:t>15s</a:t>
            </a:r>
            <a:r>
              <a:rPr lang="zh-CN" altLang="en-US" sz="1400">
                <a:solidFill>
                  <a:srgbClr val="FF3300"/>
                </a:solidFill>
              </a:rPr>
              <a:t>的音乐片段</a:t>
            </a:r>
            <a:r>
              <a:rPr lang="en-US" altLang="zh-CN" sz="1400">
                <a:solidFill>
                  <a:srgbClr val="FF3300"/>
                </a:solidFill>
              </a:rPr>
              <a:t>712</a:t>
            </a:r>
            <a:r>
              <a:rPr lang="zh-CN" altLang="en-US" sz="1400">
                <a:solidFill>
                  <a:srgbClr val="FF3300"/>
                </a:solidFill>
              </a:rPr>
              <a:t>个。</a:t>
            </a:r>
            <a:endParaRPr lang="zh-CN" altLang="en-US" sz="1400">
              <a:solidFill>
                <a:srgbClr val="FF3300"/>
              </a:solidFill>
            </a:endParaRPr>
          </a:p>
        </p:txBody>
      </p:sp>
      <p:sp>
        <p:nvSpPr>
          <p:cNvPr id="28" name="圆角矩形 27"/>
          <p:cNvSpPr/>
          <p:nvPr>
            <p:custDataLst>
              <p:tags r:id="rId21"/>
            </p:custDataLst>
          </p:nvPr>
        </p:nvSpPr>
        <p:spPr>
          <a:xfrm>
            <a:off x="2957195" y="4339590"/>
            <a:ext cx="2783840" cy="2188845"/>
          </a:xfrm>
          <a:prstGeom prst="roundRect">
            <a:avLst>
              <a:gd name="adj" fmla="val 5347"/>
            </a:avLst>
          </a:prstGeom>
          <a:solidFill>
            <a:schemeClr val="tx2">
              <a:lumMod val="90000"/>
            </a:schemeClr>
          </a:solidFill>
          <a:ln w="38100" cap="flat" cmpd="sng">
            <a:solidFill>
              <a:schemeClr val="accent1">
                <a:lumMod val="40000"/>
                <a:lumOff val="60000"/>
              </a:schemeClr>
            </a:solidFill>
            <a:prstDash val="dash"/>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文本框 28"/>
          <p:cNvSpPr txBox="1"/>
          <p:nvPr>
            <p:custDataLst>
              <p:tags r:id="rId22"/>
            </p:custDataLst>
          </p:nvPr>
        </p:nvSpPr>
        <p:spPr>
          <a:xfrm>
            <a:off x="3061335" y="4471670"/>
            <a:ext cx="2548255" cy="1811655"/>
          </a:xfrm>
          <a:prstGeom prst="rect">
            <a:avLst/>
          </a:prstGeom>
          <a:noFill/>
        </p:spPr>
        <p:txBody>
          <a:bodyPr wrap="square" rtlCol="0">
            <a:spAutoFit/>
          </a:bodyPr>
          <a:p>
            <a:pPr algn="l" defTabSz="913765">
              <a:lnSpc>
                <a:spcPct val="130000"/>
              </a:lnSpc>
              <a:spcBef>
                <a:spcPct val="20000"/>
              </a:spcBef>
            </a:pPr>
            <a:r>
              <a:rPr lang="zh-CN" altLang="en-US" sz="1400"/>
              <a:t>使用</a:t>
            </a:r>
            <a:r>
              <a:rPr lang="en-US" altLang="zh-CN" sz="1400"/>
              <a:t>librosa</a:t>
            </a:r>
            <a:r>
              <a:rPr lang="zh-CN" altLang="en-US" sz="1400"/>
              <a:t>库和</a:t>
            </a:r>
            <a:r>
              <a:rPr lang="en-US" altLang="zh-CN" sz="1400">
                <a:solidFill>
                  <a:srgbClr val="000000"/>
                </a:solidFill>
                <a:latin typeface="黑体" charset="0"/>
                <a:ea typeface="黑体" charset="0"/>
                <a:cs typeface="黑体" charset="0"/>
                <a:sym typeface="+mn-ea"/>
              </a:rPr>
              <a:t>MIRtoolbox</a:t>
            </a:r>
            <a:r>
              <a:rPr lang="zh-CN" altLang="en-US" sz="1400">
                <a:solidFill>
                  <a:srgbClr val="000000"/>
                </a:solidFill>
                <a:latin typeface="黑体" charset="0"/>
                <a:ea typeface="黑体" charset="0"/>
                <a:cs typeface="黑体" charset="0"/>
                <a:sym typeface="+mn-ea"/>
              </a:rPr>
              <a:t>提取底层特征，利用</a:t>
            </a:r>
            <a:r>
              <a:rPr lang="en-US" altLang="zh-CN" sz="1400">
                <a:solidFill>
                  <a:srgbClr val="000000"/>
                </a:solidFill>
                <a:latin typeface="黑体" charset="0"/>
                <a:ea typeface="黑体" charset="0"/>
                <a:cs typeface="黑体" charset="0"/>
                <a:sym typeface="+mn-ea"/>
              </a:rPr>
              <a:t>python</a:t>
            </a:r>
            <a:r>
              <a:rPr lang="zh-CN" altLang="en-US" sz="1400">
                <a:solidFill>
                  <a:srgbClr val="000000"/>
                </a:solidFill>
                <a:latin typeface="黑体" charset="0"/>
                <a:ea typeface="黑体" charset="0"/>
                <a:cs typeface="黑体" charset="0"/>
                <a:sym typeface="+mn-ea"/>
              </a:rPr>
              <a:t>进行特征分析、量化和提纯。</a:t>
            </a:r>
            <a:endParaRPr lang="zh-CN" altLang="en-US" sz="1400">
              <a:solidFill>
                <a:srgbClr val="000000"/>
              </a:solidFill>
              <a:latin typeface="黑体" charset="0"/>
              <a:ea typeface="黑体" charset="0"/>
              <a:cs typeface="黑体" charset="0"/>
              <a:sym typeface="+mn-ea"/>
            </a:endParaRPr>
          </a:p>
          <a:p>
            <a:pPr algn="l" defTabSz="913765">
              <a:lnSpc>
                <a:spcPct val="130000"/>
              </a:lnSpc>
              <a:spcBef>
                <a:spcPct val="20000"/>
              </a:spcBef>
            </a:pPr>
            <a:r>
              <a:rPr lang="zh-CN" altLang="en-US" sz="1400">
                <a:solidFill>
                  <a:srgbClr val="000000"/>
                </a:solidFill>
                <a:latin typeface="黑体" charset="0"/>
                <a:ea typeface="黑体" charset="0"/>
                <a:cs typeface="黑体" charset="0"/>
                <a:sym typeface="+mn-ea"/>
              </a:rPr>
              <a:t>目前采用的特征是：Mel Spectrogram，MFCC，RMS，</a:t>
            </a:r>
            <a:r>
              <a:rPr lang="zh-CN" altLang="en-US" sz="1400">
                <a:solidFill>
                  <a:srgbClr val="000000"/>
                </a:solidFill>
                <a:latin typeface="黑体" charset="0"/>
                <a:ea typeface="黑体" charset="0"/>
                <a:cs typeface="黑体" charset="0"/>
                <a:sym typeface="+mn-ea"/>
              </a:rPr>
              <a:t>过零率以及Chroma STFT。</a:t>
            </a:r>
            <a:endParaRPr lang="zh-CN" altLang="en-US" sz="1400">
              <a:solidFill>
                <a:srgbClr val="000000"/>
              </a:solidFill>
              <a:latin typeface="黑体" charset="0"/>
              <a:ea typeface="黑体" charset="0"/>
              <a:cs typeface="黑体" charset="0"/>
              <a:sym typeface="+mn-ea"/>
            </a:endParaRPr>
          </a:p>
        </p:txBody>
      </p:sp>
      <p:sp>
        <p:nvSpPr>
          <p:cNvPr id="31" name="圆角矩形 30"/>
          <p:cNvSpPr/>
          <p:nvPr>
            <p:custDataLst>
              <p:tags r:id="rId23"/>
            </p:custDataLst>
          </p:nvPr>
        </p:nvSpPr>
        <p:spPr>
          <a:xfrm>
            <a:off x="6019165" y="4339590"/>
            <a:ext cx="5087620" cy="944880"/>
          </a:xfrm>
          <a:prstGeom prst="roundRect">
            <a:avLst>
              <a:gd name="adj" fmla="val 5347"/>
            </a:avLst>
          </a:prstGeom>
          <a:solidFill>
            <a:schemeClr val="tx2">
              <a:lumMod val="90000"/>
            </a:schemeClr>
          </a:solidFill>
          <a:ln w="38100" cap="flat" cmpd="sng">
            <a:solidFill>
              <a:schemeClr val="accent1">
                <a:lumMod val="40000"/>
                <a:lumOff val="60000"/>
              </a:schemeClr>
            </a:solidFill>
            <a:prstDash val="dash"/>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文本框 31"/>
          <p:cNvSpPr txBox="1"/>
          <p:nvPr/>
        </p:nvSpPr>
        <p:spPr>
          <a:xfrm>
            <a:off x="6173470" y="4471670"/>
            <a:ext cx="4735195" cy="748030"/>
          </a:xfrm>
          <a:prstGeom prst="rect">
            <a:avLst/>
          </a:prstGeom>
          <a:noFill/>
        </p:spPr>
        <p:txBody>
          <a:bodyPr wrap="square" rtlCol="0">
            <a:noAutofit/>
          </a:bodyPr>
          <a:p>
            <a:pPr algn="l" defTabSz="913765">
              <a:lnSpc>
                <a:spcPct val="140000"/>
              </a:lnSpc>
              <a:spcBef>
                <a:spcPct val="20000"/>
              </a:spcBef>
            </a:pPr>
            <a:r>
              <a:rPr lang="zh-CN" altLang="en-US" sz="1400">
                <a:solidFill>
                  <a:srgbClr val="000000"/>
                </a:solidFill>
                <a:latin typeface="黑体" charset="0"/>
                <a:ea typeface="黑体" charset="0"/>
                <a:cs typeface="黑体" charset="0"/>
                <a:sym typeface="+mn-ea"/>
              </a:rPr>
              <a:t>利用</a:t>
            </a:r>
            <a:r>
              <a:rPr lang="en-US" altLang="zh-CN" sz="1400">
                <a:solidFill>
                  <a:srgbClr val="000000"/>
                </a:solidFill>
                <a:latin typeface="黑体" charset="0"/>
                <a:ea typeface="黑体" charset="0"/>
                <a:cs typeface="黑体" charset="0"/>
                <a:sym typeface="+mn-ea"/>
              </a:rPr>
              <a:t>python</a:t>
            </a:r>
            <a:r>
              <a:rPr lang="zh-CN" altLang="en-US" sz="1400">
                <a:solidFill>
                  <a:srgbClr val="000000"/>
                </a:solidFill>
                <a:latin typeface="黑体" charset="0"/>
                <a:ea typeface="黑体" charset="0"/>
                <a:cs typeface="黑体" charset="0"/>
                <a:sym typeface="+mn-ea"/>
              </a:rPr>
              <a:t>语言参考K Nearest Neighbors、SVM等传统机器学习算法进行分类模型构建。</a:t>
            </a:r>
            <a:endParaRPr lang="zh-CN" altLang="en-US" sz="1400">
              <a:solidFill>
                <a:srgbClr val="000000"/>
              </a:solidFill>
              <a:latin typeface="黑体" charset="0"/>
              <a:ea typeface="黑体" charset="0"/>
              <a:cs typeface="黑体" charset="0"/>
              <a:sym typeface="+mn-ea"/>
            </a:endParaRPr>
          </a:p>
          <a:p>
            <a:pPr algn="l">
              <a:lnSpc>
                <a:spcPct val="140000"/>
              </a:lnSpc>
              <a:spcBef>
                <a:spcPct val="20000"/>
              </a:spcBef>
            </a:pPr>
            <a:endParaRPr lang="zh-CN" altLang="en-US" sz="1400">
              <a:solidFill>
                <a:srgbClr val="000000"/>
              </a:solidFill>
              <a:latin typeface="黑体" charset="0"/>
              <a:ea typeface="黑体" charset="0"/>
              <a:cs typeface="黑体" charset="0"/>
              <a:sym typeface="+mn-ea"/>
            </a:endParaRPr>
          </a:p>
        </p:txBody>
      </p:sp>
      <p:pic>
        <p:nvPicPr>
          <p:cNvPr id="36" name="图片 35"/>
          <p:cNvPicPr>
            <a:picLocks noChangeAspect="1"/>
          </p:cNvPicPr>
          <p:nvPr>
            <p:custDataLst>
              <p:tags r:id="rId24"/>
            </p:custDataLst>
          </p:nvPr>
        </p:nvPicPr>
        <p:blipFill>
          <a:blip r:embed="rId25"/>
          <a:stretch>
            <a:fillRect/>
          </a:stretch>
        </p:blipFill>
        <p:spPr>
          <a:xfrm>
            <a:off x="5995035" y="1503680"/>
            <a:ext cx="5086985" cy="2531110"/>
          </a:xfrm>
          <a:prstGeom prst="rect">
            <a:avLst/>
          </a:prstGeom>
        </p:spPr>
      </p:pic>
      <p:sp>
        <p:nvSpPr>
          <p:cNvPr id="37" name="文本框 36"/>
          <p:cNvSpPr txBox="1"/>
          <p:nvPr>
            <p:custDataLst>
              <p:tags r:id="rId26"/>
            </p:custDataLst>
          </p:nvPr>
        </p:nvSpPr>
        <p:spPr>
          <a:xfrm>
            <a:off x="5992495" y="1012825"/>
            <a:ext cx="864235" cy="343535"/>
          </a:xfrm>
          <a:prstGeom prst="roundRect">
            <a:avLst/>
          </a:prstGeom>
          <a:solidFill>
            <a:schemeClr val="tx2">
              <a:lumMod val="75000"/>
            </a:schemeClr>
          </a:solidFill>
        </p:spPr>
        <p:txBody>
          <a:bodyPr wrap="square" rtlCol="0">
            <a:noAutofit/>
          </a:bodyPr>
          <a:p>
            <a:r>
              <a:rPr lang="zh-CN" altLang="en-US" sz="1200">
                <a:solidFill>
                  <a:schemeClr val="bg2"/>
                </a:solidFill>
              </a:rPr>
              <a:t>训练流程</a:t>
            </a:r>
            <a:endParaRPr lang="zh-CN" altLang="en-US" sz="1200">
              <a:solidFill>
                <a:schemeClr val="bg2"/>
              </a:solidFill>
            </a:endParaRPr>
          </a:p>
        </p:txBody>
      </p:sp>
      <p:sp>
        <p:nvSpPr>
          <p:cNvPr id="38" name="圆角矩形 37"/>
          <p:cNvSpPr/>
          <p:nvPr>
            <p:custDataLst>
              <p:tags r:id="rId27"/>
            </p:custDataLst>
          </p:nvPr>
        </p:nvSpPr>
        <p:spPr>
          <a:xfrm>
            <a:off x="6016625" y="5552440"/>
            <a:ext cx="5087620" cy="944880"/>
          </a:xfrm>
          <a:prstGeom prst="roundRect">
            <a:avLst>
              <a:gd name="adj" fmla="val 5347"/>
            </a:avLst>
          </a:prstGeom>
          <a:solidFill>
            <a:schemeClr val="tx2">
              <a:lumMod val="90000"/>
            </a:schemeClr>
          </a:solidFill>
          <a:ln w="38100" cap="flat" cmpd="sng">
            <a:solidFill>
              <a:schemeClr val="accent1">
                <a:lumMod val="40000"/>
                <a:lumOff val="60000"/>
              </a:schemeClr>
            </a:solidFill>
            <a:prstDash val="dash"/>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文本框 38"/>
          <p:cNvSpPr txBox="1"/>
          <p:nvPr>
            <p:custDataLst>
              <p:tags r:id="rId28"/>
            </p:custDataLst>
          </p:nvPr>
        </p:nvSpPr>
        <p:spPr>
          <a:xfrm>
            <a:off x="6067425" y="5641340"/>
            <a:ext cx="5126990" cy="748030"/>
          </a:xfrm>
          <a:prstGeom prst="rect">
            <a:avLst/>
          </a:prstGeom>
          <a:noFill/>
        </p:spPr>
        <p:txBody>
          <a:bodyPr wrap="square" rtlCol="0">
            <a:noAutofit/>
          </a:bodyPr>
          <a:p>
            <a:pPr algn="l" defTabSz="913765">
              <a:lnSpc>
                <a:spcPct val="140000"/>
              </a:lnSpc>
              <a:spcBef>
                <a:spcPct val="20000"/>
              </a:spcBef>
            </a:pPr>
            <a:r>
              <a:rPr lang="zh-CN" altLang="en-US" sz="1400">
                <a:solidFill>
                  <a:srgbClr val="000000"/>
                </a:solidFill>
                <a:latin typeface="黑体" charset="0"/>
                <a:ea typeface="黑体" charset="0"/>
                <a:sym typeface="+mn-ea"/>
              </a:rPr>
              <a:t>进行参数寻优、交叉验证、模型评估。</a:t>
            </a:r>
            <a:r>
              <a:rPr lang="zh-CN" altLang="en-US" sz="1400">
                <a:solidFill>
                  <a:srgbClr val="FF3300"/>
                </a:solidFill>
                <a:latin typeface="黑体" charset="0"/>
                <a:ea typeface="黑体" charset="0"/>
                <a:cs typeface="黑体" charset="0"/>
                <a:sym typeface="+mn-ea"/>
              </a:rPr>
              <a:t>目前我们使用</a:t>
            </a:r>
            <a:r>
              <a:rPr lang="en-US" altLang="zh-CN" sz="1400">
                <a:solidFill>
                  <a:srgbClr val="FF3300"/>
                </a:solidFill>
                <a:latin typeface="黑体" charset="0"/>
                <a:ea typeface="黑体" charset="0"/>
                <a:cs typeface="黑体" charset="0"/>
                <a:sym typeface="+mn-ea"/>
              </a:rPr>
              <a:t>BP</a:t>
            </a:r>
            <a:r>
              <a:rPr lang="zh-CN" altLang="en-US" sz="1400">
                <a:solidFill>
                  <a:srgbClr val="FF3300"/>
                </a:solidFill>
                <a:latin typeface="黑体" charset="0"/>
                <a:ea typeface="黑体" charset="0"/>
                <a:cs typeface="黑体" charset="0"/>
                <a:sym typeface="+mn-ea"/>
              </a:rPr>
              <a:t>神经网络模型得到的分类准确率已经达到了</a:t>
            </a:r>
            <a:r>
              <a:rPr lang="en-US" altLang="zh-CN" sz="1400">
                <a:solidFill>
                  <a:srgbClr val="FF3300"/>
                </a:solidFill>
                <a:latin typeface="黑体" charset="0"/>
                <a:ea typeface="黑体" charset="0"/>
                <a:cs typeface="黑体" charset="0"/>
                <a:sym typeface="+mn-ea"/>
              </a:rPr>
              <a:t>82%</a:t>
            </a:r>
            <a:r>
              <a:rPr lang="zh-CN" altLang="en-US" sz="1400">
                <a:solidFill>
                  <a:srgbClr val="FF3300"/>
                </a:solidFill>
                <a:latin typeface="黑体" charset="0"/>
                <a:ea typeface="黑体" charset="0"/>
                <a:cs typeface="黑体" charset="0"/>
                <a:sym typeface="+mn-ea"/>
              </a:rPr>
              <a:t>。</a:t>
            </a:r>
            <a:endParaRPr lang="zh-CN" altLang="en-US" sz="1400">
              <a:solidFill>
                <a:srgbClr val="FF3300"/>
              </a:solidFill>
              <a:latin typeface="黑体" charset="0"/>
              <a:ea typeface="黑体" charset="0"/>
              <a:cs typeface="黑体" charset="0"/>
              <a:sym typeface="+mn-ea"/>
            </a:endParaRPr>
          </a:p>
        </p:txBody>
      </p:sp>
      <p:sp>
        <p:nvSpPr>
          <p:cNvPr id="40" name="右箭头 39"/>
          <p:cNvSpPr/>
          <p:nvPr/>
        </p:nvSpPr>
        <p:spPr>
          <a:xfrm>
            <a:off x="2636520" y="5138420"/>
            <a:ext cx="504825" cy="38735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1" name="右箭头 40"/>
          <p:cNvSpPr/>
          <p:nvPr>
            <p:custDataLst>
              <p:tags r:id="rId29"/>
            </p:custDataLst>
          </p:nvPr>
        </p:nvSpPr>
        <p:spPr>
          <a:xfrm>
            <a:off x="5638800" y="4652645"/>
            <a:ext cx="504825" cy="38735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2" name="右箭头 41"/>
          <p:cNvSpPr/>
          <p:nvPr>
            <p:custDataLst>
              <p:tags r:id="rId30"/>
            </p:custDataLst>
          </p:nvPr>
        </p:nvSpPr>
        <p:spPr>
          <a:xfrm rot="5400000">
            <a:off x="8204835" y="5243830"/>
            <a:ext cx="504825" cy="38735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3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技术路线——</a:t>
            </a:r>
            <a:r>
              <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推荐策略</a:t>
            </a:r>
            <a:r>
              <a:rPr altLang="zh-CN"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&amp;</a:t>
            </a:r>
            <a:r>
              <a:rPr lang="zh-CN" altLang="en-US" sz="3200" b="1" spc="150">
                <a:ln w="3175">
                  <a:noFill/>
                  <a:prstDash val="dash"/>
                </a:ln>
                <a:solidFill>
                  <a:schemeClr val="tx2">
                    <a:lumMod val="50000"/>
                  </a:schemeClr>
                </a:solidFill>
                <a:latin typeface="Arial" panose="020B0604020202090204" pitchFamily="34" charset="0"/>
                <a:ea typeface="微软雅黑" charset="-122"/>
                <a:cs typeface="微软雅黑" charset="-122"/>
                <a:sym typeface="+mn-ea"/>
              </a:rPr>
              <a:t>音乐情绪识别</a:t>
            </a:r>
            <a:endPar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1"/>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sp>
        <p:nvSpPr>
          <p:cNvPr id="10" name="文本框 9"/>
          <p:cNvSpPr txBox="1"/>
          <p:nvPr>
            <p:custDataLst>
              <p:tags r:id="rId11"/>
            </p:custDataLst>
          </p:nvPr>
        </p:nvSpPr>
        <p:spPr>
          <a:xfrm>
            <a:off x="2102485" y="1201420"/>
            <a:ext cx="1906270" cy="343535"/>
          </a:xfrm>
          <a:prstGeom prst="roundRect">
            <a:avLst/>
          </a:prstGeom>
          <a:solidFill>
            <a:schemeClr val="tx2">
              <a:lumMod val="75000"/>
            </a:schemeClr>
          </a:solidFill>
        </p:spPr>
        <p:txBody>
          <a:bodyPr wrap="square" rtlCol="0">
            <a:noAutofit/>
          </a:bodyPr>
          <a:p>
            <a:r>
              <a:rPr lang="zh-CN" altLang="en-US">
                <a:solidFill>
                  <a:schemeClr val="bg2"/>
                </a:solidFill>
              </a:rPr>
              <a:t>参考资料</a:t>
            </a:r>
            <a:r>
              <a:rPr lang="zh-CN" altLang="en-US">
                <a:solidFill>
                  <a:schemeClr val="bg2"/>
                </a:solidFill>
              </a:rPr>
              <a:t>与文献</a:t>
            </a:r>
            <a:endParaRPr lang="zh-CN" altLang="en-US">
              <a:solidFill>
                <a:schemeClr val="bg2"/>
              </a:solidFill>
            </a:endParaRPr>
          </a:p>
        </p:txBody>
      </p:sp>
      <p:sp>
        <p:nvSpPr>
          <p:cNvPr id="24" name="圆角矩形 23"/>
          <p:cNvSpPr/>
          <p:nvPr>
            <p:custDataLst>
              <p:tags r:id="rId12"/>
            </p:custDataLst>
          </p:nvPr>
        </p:nvSpPr>
        <p:spPr>
          <a:xfrm>
            <a:off x="2077720" y="1546225"/>
            <a:ext cx="8035290" cy="4199255"/>
          </a:xfrm>
          <a:prstGeom prst="roundRect">
            <a:avLst>
              <a:gd name="adj" fmla="val 226"/>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tx2">
                    <a:lumMod val="9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文本框 1"/>
          <p:cNvSpPr txBox="1"/>
          <p:nvPr/>
        </p:nvSpPr>
        <p:spPr>
          <a:xfrm>
            <a:off x="2270760" y="1668780"/>
            <a:ext cx="7515225" cy="4076700"/>
          </a:xfrm>
          <a:prstGeom prst="rect">
            <a:avLst/>
          </a:prstGeom>
          <a:noFill/>
        </p:spPr>
        <p:txBody>
          <a:bodyPr wrap="square" rtlCol="0">
            <a:spAutoFit/>
          </a:bodyPr>
          <a:p>
            <a:pPr>
              <a:lnSpc>
                <a:spcPct val="120000"/>
              </a:lnSpc>
            </a:pPr>
            <a:r>
              <a:rPr lang="zh-CN" altLang="en-US"/>
              <a:t>[1]</a:t>
            </a:r>
            <a:r>
              <a:rPr lang="en-US" altLang="zh-CN"/>
              <a:t> </a:t>
            </a:r>
            <a:r>
              <a:rPr lang="zh-CN" altLang="en-US"/>
              <a:t>王蕴森. 基于情感分析的音乐推荐系统研究[D].</a:t>
            </a:r>
            <a:endParaRPr lang="zh-CN" altLang="en-US"/>
          </a:p>
          <a:p>
            <a:pPr>
              <a:lnSpc>
                <a:spcPct val="120000"/>
              </a:lnSpc>
            </a:pPr>
            <a:r>
              <a:rPr lang="zh-CN" altLang="en-US"/>
              <a:t>中北大学,2022.DOI:10.27470/d.cnki.ghbgc.2022.000097.</a:t>
            </a:r>
            <a:endParaRPr lang="zh-CN" altLang="en-US"/>
          </a:p>
          <a:p>
            <a:pPr>
              <a:lnSpc>
                <a:spcPct val="120000"/>
              </a:lnSpc>
            </a:pPr>
            <a:r>
              <a:rPr lang="zh-CN" altLang="en-US"/>
              <a:t>[2]</a:t>
            </a:r>
            <a:r>
              <a:rPr lang="en-US" altLang="zh-CN"/>
              <a:t> </a:t>
            </a:r>
            <a:r>
              <a:rPr lang="zh-CN" altLang="en-US"/>
              <a:t>MA Xie;BA Xuejun;TAO Yun. (2013). Music and Emotional Induced Model. Advances in Psychological Science, 21(4), 643-652.</a:t>
            </a:r>
            <a:endParaRPr lang="zh-CN" altLang="en-US"/>
          </a:p>
          <a:p>
            <a:pPr>
              <a:lnSpc>
                <a:spcPct val="120000"/>
              </a:lnSpc>
            </a:pPr>
            <a:r>
              <a:rPr lang="zh-CN" altLang="en-US"/>
              <a:t>[3]</a:t>
            </a:r>
            <a:r>
              <a:rPr lang="en-US" altLang="zh-CN"/>
              <a:t> </a:t>
            </a:r>
            <a:r>
              <a:rPr lang="zh-CN" altLang="en-US"/>
              <a:t>Van Loi Nguyen, Donglim Kim, Phi Van Ho, Younghwan Lim（2017）.A New Recognition Method for Visualizing Music Emotion. http://doi.org/10.11591/ijece.v7i3.pp1246-1254</a:t>
            </a:r>
            <a:endParaRPr lang="zh-CN" altLang="en-US"/>
          </a:p>
          <a:p>
            <a:pPr>
              <a:lnSpc>
                <a:spcPct val="120000"/>
              </a:lnSpc>
            </a:pPr>
            <a:r>
              <a:rPr lang="zh-CN" altLang="en-US"/>
              <a:t>[4] </a:t>
            </a:r>
            <a:r>
              <a:rPr lang="en-US" altLang="zh-CN"/>
              <a:t> </a:t>
            </a:r>
            <a:r>
              <a:rPr lang="zh-CN" altLang="en-US"/>
              <a:t>https://www.kaggle.com/code/daizechu/kagglex-music-emotion-recognition/notebook</a:t>
            </a:r>
            <a:endParaRPr lang="zh-CN" altLang="en-US"/>
          </a:p>
          <a:p>
            <a:pPr>
              <a:lnSpc>
                <a:spcPct val="120000"/>
              </a:lnSpc>
            </a:pPr>
            <a:r>
              <a:rPr lang="zh-CN" altLang="en-US"/>
              <a:t>[5] </a:t>
            </a:r>
            <a:r>
              <a:rPr lang="en-US" altLang="zh-CN"/>
              <a:t> </a:t>
            </a:r>
            <a:r>
              <a:rPr lang="zh-CN" altLang="en-US"/>
              <a:t>Yang J (2021) A Novel Music Emotion Recognition Model Using Neural Network Technology. Front. Psychol. 12:760060. doi: 10.3389/fpsyg.2021.760060</a:t>
            </a:r>
            <a:endParaRPr lang="zh-CN" altLang="en-US"/>
          </a:p>
        </p:txBody>
      </p:sp>
    </p:spTree>
    <p:custDataLst>
      <p:tags r:id="rId1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文本框 5"/>
          <p:cNvSpPr txBox="1"/>
          <p:nvPr>
            <p:custDataLst>
              <p:tags r:id="rId1"/>
            </p:custDataLst>
          </p:nvPr>
        </p:nvSpPr>
        <p:spPr>
          <a:xfrm>
            <a:off x="2629535" y="1491303"/>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1"/>
                </a:solidFill>
                <a:latin typeface="Arial" panose="020B0604020202090204" pitchFamily="34" charset="0"/>
                <a:ea typeface="微软雅黑" charset="-122"/>
                <a:sym typeface="Arial" panose="020B0604020202090204" pitchFamily="34" charset="0"/>
              </a:rPr>
              <a:t>1.</a:t>
            </a:r>
            <a:endParaRPr lang="en-US" altLang="zh-CN" sz="3200" b="1" dirty="0">
              <a:solidFill>
                <a:schemeClr val="accent1"/>
              </a:solidFill>
              <a:latin typeface="Arial" panose="020B0604020202090204" pitchFamily="34" charset="0"/>
              <a:ea typeface="微软雅黑" charset="-122"/>
              <a:sym typeface="Arial" panose="020B0604020202090204" pitchFamily="34" charset="0"/>
            </a:endParaRPr>
          </a:p>
        </p:txBody>
      </p:sp>
      <p:sp>
        <p:nvSpPr>
          <p:cNvPr id="90" name="文本框 89"/>
          <p:cNvSpPr txBox="1"/>
          <p:nvPr>
            <p:custDataLst>
              <p:tags r:id="rId2"/>
            </p:custDataLst>
          </p:nvPr>
        </p:nvSpPr>
        <p:spPr>
          <a:xfrm>
            <a:off x="3388686" y="1314609"/>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市场需求与</a:t>
            </a: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创业动机</a:t>
            </a:r>
            <a:endPar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endParaRPr>
          </a:p>
        </p:txBody>
      </p:sp>
      <p:sp>
        <p:nvSpPr>
          <p:cNvPr id="83" name="文本框 5"/>
          <p:cNvSpPr txBox="1"/>
          <p:nvPr>
            <p:custDataLst>
              <p:tags r:id="rId3"/>
            </p:custDataLst>
          </p:nvPr>
        </p:nvSpPr>
        <p:spPr>
          <a:xfrm>
            <a:off x="2629535" y="2523500"/>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2"/>
                </a:solidFill>
                <a:latin typeface="Arial" panose="020B0604020202090204" pitchFamily="34" charset="0"/>
                <a:ea typeface="微软雅黑" charset="-122"/>
                <a:sym typeface="Arial" panose="020B0604020202090204" pitchFamily="34" charset="0"/>
              </a:rPr>
              <a:t>2.</a:t>
            </a:r>
            <a:endParaRPr lang="en-US" altLang="zh-CN" sz="3200" b="1" dirty="0">
              <a:solidFill>
                <a:schemeClr val="accent2"/>
              </a:solidFill>
              <a:latin typeface="Arial" panose="020B0604020202090204" pitchFamily="34" charset="0"/>
              <a:ea typeface="微软雅黑" charset="-122"/>
              <a:sym typeface="Arial" panose="020B0604020202090204" pitchFamily="34" charset="0"/>
            </a:endParaRPr>
          </a:p>
        </p:txBody>
      </p:sp>
      <p:sp>
        <p:nvSpPr>
          <p:cNvPr id="86" name="文本框 85"/>
          <p:cNvSpPr txBox="1"/>
          <p:nvPr>
            <p:custDataLst>
              <p:tags r:id="rId4"/>
            </p:custDataLst>
          </p:nvPr>
        </p:nvSpPr>
        <p:spPr>
          <a:xfrm>
            <a:off x="3389359" y="2385993"/>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产品功能和</a:t>
            </a: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技术路线</a:t>
            </a:r>
            <a:endPar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endParaRPr>
          </a:p>
        </p:txBody>
      </p:sp>
      <p:sp>
        <p:nvSpPr>
          <p:cNvPr id="79" name="文本框 5"/>
          <p:cNvSpPr txBox="1"/>
          <p:nvPr>
            <p:custDataLst>
              <p:tags r:id="rId5"/>
            </p:custDataLst>
          </p:nvPr>
        </p:nvSpPr>
        <p:spPr>
          <a:xfrm>
            <a:off x="2629535" y="3555478"/>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1"/>
                </a:solidFill>
                <a:latin typeface="Arial" panose="020B0604020202090204" pitchFamily="34" charset="0"/>
                <a:ea typeface="微软雅黑" charset="-122"/>
                <a:sym typeface="Arial" panose="020B0604020202090204" pitchFamily="34" charset="0"/>
              </a:rPr>
              <a:t>3.</a:t>
            </a:r>
            <a:endParaRPr lang="en-US" altLang="zh-CN" sz="3200" b="1" dirty="0">
              <a:solidFill>
                <a:schemeClr val="accent1"/>
              </a:solidFill>
              <a:latin typeface="Arial" panose="020B0604020202090204" pitchFamily="34" charset="0"/>
              <a:ea typeface="微软雅黑" charset="-122"/>
              <a:sym typeface="Arial" panose="020B0604020202090204" pitchFamily="34" charset="0"/>
            </a:endParaRPr>
          </a:p>
        </p:txBody>
      </p:sp>
      <p:sp>
        <p:nvSpPr>
          <p:cNvPr id="82" name="文本框 81"/>
          <p:cNvSpPr txBox="1"/>
          <p:nvPr>
            <p:custDataLst>
              <p:tags r:id="rId6"/>
            </p:custDataLst>
          </p:nvPr>
        </p:nvSpPr>
        <p:spPr>
          <a:xfrm>
            <a:off x="3394648" y="3412901"/>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盈利模式</a:t>
            </a:r>
            <a:endPar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endParaRPr>
          </a:p>
        </p:txBody>
      </p:sp>
      <p:sp>
        <p:nvSpPr>
          <p:cNvPr id="75" name="文本框 5"/>
          <p:cNvSpPr txBox="1"/>
          <p:nvPr>
            <p:custDataLst>
              <p:tags r:id="rId7"/>
            </p:custDataLst>
          </p:nvPr>
        </p:nvSpPr>
        <p:spPr>
          <a:xfrm>
            <a:off x="2629535" y="4587894"/>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2"/>
                </a:solidFill>
                <a:latin typeface="Arial" panose="020B0604020202090204" pitchFamily="34" charset="0"/>
                <a:ea typeface="微软雅黑" charset="-122"/>
                <a:sym typeface="Arial" panose="020B0604020202090204" pitchFamily="34" charset="0"/>
              </a:rPr>
              <a:t>4.</a:t>
            </a:r>
            <a:endParaRPr lang="en-US" altLang="zh-CN" sz="3200" b="1" dirty="0">
              <a:solidFill>
                <a:schemeClr val="accent2"/>
              </a:solidFill>
              <a:latin typeface="Arial" panose="020B0604020202090204" pitchFamily="34" charset="0"/>
              <a:ea typeface="微软雅黑" charset="-122"/>
              <a:sym typeface="Arial" panose="020B0604020202090204" pitchFamily="34" charset="0"/>
            </a:endParaRPr>
          </a:p>
        </p:txBody>
      </p:sp>
      <p:sp>
        <p:nvSpPr>
          <p:cNvPr id="78" name="文本框 77"/>
          <p:cNvSpPr txBox="1"/>
          <p:nvPr>
            <p:custDataLst>
              <p:tags r:id="rId8"/>
            </p:custDataLst>
          </p:nvPr>
        </p:nvSpPr>
        <p:spPr>
          <a:xfrm>
            <a:off x="3402903" y="4406285"/>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团队成员</a:t>
            </a:r>
            <a:endPar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endParaRPr>
          </a:p>
        </p:txBody>
      </p:sp>
      <p:sp>
        <p:nvSpPr>
          <p:cNvPr id="2" name="文本框 1"/>
          <p:cNvSpPr txBox="1"/>
          <p:nvPr>
            <p:custDataLst>
              <p:tags r:id="rId9"/>
            </p:custDataLst>
          </p:nvPr>
        </p:nvSpPr>
        <p:spPr>
          <a:xfrm>
            <a:off x="2629535" y="558641"/>
            <a:ext cx="4897120" cy="645160"/>
          </a:xfrm>
          <a:prstGeom prst="rect">
            <a:avLst/>
          </a:prstGeom>
          <a:noFill/>
        </p:spPr>
        <p:txBody>
          <a:bodyPr wrap="square" rtlCol="0">
            <a:normAutofit/>
          </a:bodyPr>
          <a:lstStyle/>
          <a:p>
            <a:pPr algn="l"/>
            <a:r>
              <a:rPr lang="zh-CN" altLang="en-US" sz="3600" spc="600">
                <a:solidFill>
                  <a:schemeClr val="tx1">
                    <a:lumMod val="85000"/>
                    <a:lumOff val="15000"/>
                  </a:schemeClr>
                </a:solidFill>
                <a:uFillTx/>
                <a:latin typeface="Arial" panose="020B0604020202090204" pitchFamily="34" charset="0"/>
                <a:ea typeface="汉仪旗黑-85S" panose="00020600040101010101" pitchFamily="18" charset="-122"/>
                <a:sym typeface="Arial" panose="020B0604020202090204" pitchFamily="34" charset="0"/>
              </a:rPr>
              <a:t>目录/CONTENTS</a:t>
            </a:r>
            <a:endParaRPr lang="zh-CN" altLang="en-US" sz="3600" spc="600">
              <a:solidFill>
                <a:schemeClr val="tx1">
                  <a:lumMod val="85000"/>
                  <a:lumOff val="15000"/>
                </a:schemeClr>
              </a:solidFill>
              <a:uFillTx/>
              <a:latin typeface="Arial" panose="020B0604020202090204" pitchFamily="34" charset="0"/>
              <a:ea typeface="汉仪旗黑-85S" panose="00020600040101010101" pitchFamily="18" charset="-122"/>
              <a:sym typeface="Arial" panose="020B0604020202090204" pitchFamily="34" charset="0"/>
            </a:endParaRPr>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10"/>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形 34"/>
            <p:cNvPicPr>
              <a:picLocks noChangeAspect="1"/>
            </p:cNvPicPr>
            <p:nvPr>
              <p:custDataLst>
                <p:tags r:id="rId11"/>
              </p:custDataLst>
            </p:nvPr>
          </p:nvPicPr>
          <p:blipFill rotWithShape="1">
            <a:blip r:embed="rId12" cstate="screen">
              <a:extLst>
                <a:ext uri="{96DAC541-7B7A-43D3-8B79-37D633B846F1}">
                  <asvg:svgBlip xmlns:asvg="http://schemas.microsoft.com/office/drawing/2016/SVG/main" r:embed="rId13"/>
                </a:ext>
              </a:extLst>
            </a:blip>
            <a:srcRect r="76895"/>
            <a:stretch>
              <a:fillRect/>
            </a:stretch>
          </p:blipFill>
          <p:spPr>
            <a:xfrm>
              <a:off x="2211814" y="-53093"/>
              <a:ext cx="778994" cy="960741"/>
            </a:xfrm>
            <a:prstGeom prst="ellipse">
              <a:avLst/>
            </a:prstGeom>
          </p:spPr>
        </p:pic>
      </p:grpSp>
      <p:grpSp>
        <p:nvGrpSpPr>
          <p:cNvPr id="8" name="组合 7"/>
          <p:cNvGrpSpPr/>
          <p:nvPr/>
        </p:nvGrpSpPr>
        <p:grpSpPr>
          <a:xfrm>
            <a:off x="3378835" y="3134995"/>
            <a:ext cx="3926840" cy="306705"/>
            <a:chOff x="8619" y="5665"/>
            <a:chExt cx="6184" cy="483"/>
          </a:xfrm>
        </p:grpSpPr>
        <p:sp>
          <p:nvSpPr>
            <p:cNvPr id="13" name="文本框 12"/>
            <p:cNvSpPr txBox="1"/>
            <p:nvPr>
              <p:custDataLst>
                <p:tags r:id="rId14"/>
              </p:custDataLst>
            </p:nvPr>
          </p:nvSpPr>
          <p:spPr>
            <a:xfrm>
              <a:off x="8619" y="5665"/>
              <a:ext cx="224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系统功能设计</a:t>
              </a:r>
              <a:endParaRPr lang="zh-CN" altLang="en-US" sz="1400">
                <a:latin typeface="宋体" charset="0"/>
                <a:ea typeface="宋体" charset="0"/>
              </a:endParaRPr>
            </a:p>
          </p:txBody>
        </p:sp>
        <p:sp>
          <p:nvSpPr>
            <p:cNvPr id="14" name="文本框 13"/>
            <p:cNvSpPr txBox="1"/>
            <p:nvPr>
              <p:custDataLst>
                <p:tags r:id="rId15"/>
              </p:custDataLst>
            </p:nvPr>
          </p:nvSpPr>
          <p:spPr>
            <a:xfrm>
              <a:off x="10867" y="5665"/>
              <a:ext cx="224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系统架构设计</a:t>
              </a:r>
              <a:endParaRPr lang="zh-CN" altLang="en-US" sz="1400">
                <a:latin typeface="宋体" charset="0"/>
                <a:ea typeface="宋体" charset="0"/>
              </a:endParaRPr>
            </a:p>
          </p:txBody>
        </p:sp>
        <p:sp>
          <p:nvSpPr>
            <p:cNvPr id="15" name="文本框 14"/>
            <p:cNvSpPr txBox="1"/>
            <p:nvPr>
              <p:custDataLst>
                <p:tags r:id="rId16"/>
              </p:custDataLst>
            </p:nvPr>
          </p:nvSpPr>
          <p:spPr>
            <a:xfrm>
              <a:off x="13115"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技术路线</a:t>
              </a:r>
              <a:endParaRPr lang="zh-CN" altLang="en-US" sz="1400">
                <a:latin typeface="宋体" charset="0"/>
                <a:ea typeface="宋体" charset="0"/>
              </a:endParaRPr>
            </a:p>
          </p:txBody>
        </p:sp>
      </p:grpSp>
      <p:sp>
        <p:nvSpPr>
          <p:cNvPr id="17" name="文本框 16"/>
          <p:cNvSpPr txBox="1"/>
          <p:nvPr>
            <p:custDataLst>
              <p:tags r:id="rId17"/>
            </p:custDataLst>
          </p:nvPr>
        </p:nvSpPr>
        <p:spPr>
          <a:xfrm>
            <a:off x="3402965" y="4122420"/>
            <a:ext cx="1071880" cy="306705"/>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盈利模式</a:t>
            </a:r>
            <a:endParaRPr lang="zh-CN" altLang="en-US" sz="1400">
              <a:latin typeface="宋体" charset="0"/>
              <a:ea typeface="宋体" charset="0"/>
            </a:endParaRPr>
          </a:p>
        </p:txBody>
      </p:sp>
      <p:grpSp>
        <p:nvGrpSpPr>
          <p:cNvPr id="23" name="组合 22"/>
          <p:cNvGrpSpPr/>
          <p:nvPr/>
        </p:nvGrpSpPr>
        <p:grpSpPr>
          <a:xfrm rot="0">
            <a:off x="3394710" y="5168900"/>
            <a:ext cx="2780665" cy="318135"/>
            <a:chOff x="8619" y="5665"/>
            <a:chExt cx="4379" cy="501"/>
          </a:xfrm>
        </p:grpSpPr>
        <p:sp>
          <p:nvSpPr>
            <p:cNvPr id="24" name="文本框 23"/>
            <p:cNvSpPr txBox="1"/>
            <p:nvPr>
              <p:custDataLst>
                <p:tags r:id="rId18"/>
              </p:custDataLst>
            </p:nvPr>
          </p:nvSpPr>
          <p:spPr>
            <a:xfrm>
              <a:off x="8619" y="5665"/>
              <a:ext cx="2248" cy="483"/>
            </a:xfrm>
            <a:prstGeom prst="rect">
              <a:avLst/>
            </a:prstGeom>
            <a:noFill/>
          </p:spPr>
          <p:txBody>
            <a:bodyPr wrap="none" rtlCol="0" anchor="t">
              <a:spAutoFit/>
            </a:bodyPr>
            <a:p>
              <a:r>
                <a:rPr lang="zh-CN" altLang="en-US" sz="1400">
                  <a:latin typeface="宋体" charset="0"/>
                  <a:ea typeface="宋体" charset="0"/>
                </a:rPr>
                <a:t>◎指导教师</a:t>
              </a:r>
              <a:r>
                <a:rPr lang="zh-CN" altLang="en-US" sz="1400">
                  <a:latin typeface="宋体" charset="0"/>
                  <a:ea typeface="宋体" charset="0"/>
                </a:rPr>
                <a:t>介绍</a:t>
              </a:r>
              <a:endParaRPr lang="zh-CN" altLang="en-US" sz="1400">
                <a:latin typeface="宋体" charset="0"/>
                <a:ea typeface="宋体" charset="0"/>
              </a:endParaRPr>
            </a:p>
          </p:txBody>
        </p:sp>
        <p:sp>
          <p:nvSpPr>
            <p:cNvPr id="25" name="文本框 24"/>
            <p:cNvSpPr txBox="1"/>
            <p:nvPr>
              <p:custDataLst>
                <p:tags r:id="rId19"/>
              </p:custDataLst>
            </p:nvPr>
          </p:nvSpPr>
          <p:spPr>
            <a:xfrm>
              <a:off x="10750" y="5683"/>
              <a:ext cx="2248" cy="483"/>
            </a:xfrm>
            <a:prstGeom prst="rect">
              <a:avLst/>
            </a:prstGeom>
            <a:noFill/>
          </p:spPr>
          <p:txBody>
            <a:bodyPr wrap="none" rtlCol="0" anchor="t">
              <a:spAutoFit/>
            </a:bodyPr>
            <a:p>
              <a:r>
                <a:rPr lang="zh-CN" altLang="en-US" sz="1400">
                  <a:latin typeface="宋体" charset="0"/>
                  <a:ea typeface="宋体" charset="0"/>
                </a:rPr>
                <a:t>◎项目成员</a:t>
              </a:r>
              <a:r>
                <a:rPr lang="zh-CN" altLang="en-US" sz="1400">
                  <a:latin typeface="宋体" charset="0"/>
                  <a:ea typeface="宋体" charset="0"/>
                </a:rPr>
                <a:t>介绍</a:t>
              </a:r>
              <a:endParaRPr lang="zh-CN" altLang="en-US" sz="1400">
                <a:latin typeface="宋体" charset="0"/>
                <a:ea typeface="宋体" charset="0"/>
              </a:endParaRPr>
            </a:p>
          </p:txBody>
        </p:sp>
      </p:grpSp>
      <p:grpSp>
        <p:nvGrpSpPr>
          <p:cNvPr id="28" name="组合 27"/>
          <p:cNvGrpSpPr/>
          <p:nvPr/>
        </p:nvGrpSpPr>
        <p:grpSpPr>
          <a:xfrm>
            <a:off x="3350895" y="2064385"/>
            <a:ext cx="3825875" cy="306070"/>
            <a:chOff x="8619" y="5665"/>
            <a:chExt cx="6025" cy="482"/>
          </a:xfrm>
        </p:grpSpPr>
        <p:grpSp>
          <p:nvGrpSpPr>
            <p:cNvPr id="6" name="组合 5"/>
            <p:cNvGrpSpPr/>
            <p:nvPr/>
          </p:nvGrpSpPr>
          <p:grpSpPr>
            <a:xfrm>
              <a:off x="8619" y="5665"/>
              <a:ext cx="3109" cy="483"/>
              <a:chOff x="8619" y="5665"/>
              <a:chExt cx="3109" cy="483"/>
            </a:xfrm>
          </p:grpSpPr>
          <p:sp>
            <p:nvSpPr>
              <p:cNvPr id="19" name="文本框 18"/>
              <p:cNvSpPr txBox="1"/>
              <p:nvPr>
                <p:custDataLst>
                  <p:tags r:id="rId20"/>
                </p:custDataLst>
              </p:nvPr>
            </p:nvSpPr>
            <p:spPr>
              <a:xfrm>
                <a:off x="8619" y="5665"/>
                <a:ext cx="1688" cy="483"/>
              </a:xfrm>
              <a:prstGeom prst="rect">
                <a:avLst/>
              </a:prstGeom>
              <a:noFill/>
            </p:spPr>
            <p:txBody>
              <a:bodyPr wrap="none" rtlCol="0" anchor="t">
                <a:spAutoFit/>
              </a:bodyPr>
              <a:p>
                <a:r>
                  <a:rPr lang="zh-CN" altLang="en-US" sz="1400">
                    <a:latin typeface="宋体" charset="0"/>
                    <a:ea typeface="宋体" charset="0"/>
                  </a:rPr>
                  <a:t>◎项目背景</a:t>
                </a:r>
                <a:endParaRPr lang="zh-CN" altLang="en-US" sz="1400">
                  <a:latin typeface="宋体" charset="0"/>
                  <a:ea typeface="宋体" charset="0"/>
                </a:endParaRPr>
              </a:p>
            </p:txBody>
          </p:sp>
          <p:sp>
            <p:nvSpPr>
              <p:cNvPr id="20" name="文本框 19"/>
              <p:cNvSpPr txBox="1"/>
              <p:nvPr>
                <p:custDataLst>
                  <p:tags r:id="rId21"/>
                </p:custDataLst>
              </p:nvPr>
            </p:nvSpPr>
            <p:spPr>
              <a:xfrm>
                <a:off x="10040" y="5665"/>
                <a:ext cx="1688" cy="483"/>
              </a:xfrm>
              <a:prstGeom prst="rect">
                <a:avLst/>
              </a:prstGeom>
              <a:noFill/>
            </p:spPr>
            <p:txBody>
              <a:bodyPr wrap="none" rtlCol="0" anchor="t">
                <a:spAutoFit/>
              </a:bodyPr>
              <a:p>
                <a:r>
                  <a:rPr lang="zh-CN" altLang="en-US" sz="1400">
                    <a:latin typeface="宋体" charset="0"/>
                    <a:ea typeface="宋体" charset="0"/>
                  </a:rPr>
                  <a:t>◎用户</a:t>
                </a:r>
                <a:r>
                  <a:rPr lang="zh-CN" altLang="en-US" sz="1400">
                    <a:latin typeface="宋体" charset="0"/>
                    <a:ea typeface="宋体" charset="0"/>
                  </a:rPr>
                  <a:t>画像</a:t>
                </a:r>
                <a:endParaRPr lang="zh-CN" altLang="en-US" sz="1400">
                  <a:latin typeface="宋体" charset="0"/>
                  <a:ea typeface="宋体" charset="0"/>
                </a:endParaRPr>
              </a:p>
            </p:txBody>
          </p:sp>
        </p:grpSp>
        <p:sp>
          <p:nvSpPr>
            <p:cNvPr id="21" name="文本框 20"/>
            <p:cNvSpPr txBox="1"/>
            <p:nvPr>
              <p:custDataLst>
                <p:tags r:id="rId22"/>
              </p:custDataLst>
            </p:nvPr>
          </p:nvSpPr>
          <p:spPr>
            <a:xfrm>
              <a:off x="11472"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市场调研</a:t>
              </a:r>
              <a:endParaRPr lang="zh-CN" altLang="en-US" sz="1400">
                <a:latin typeface="宋体" charset="0"/>
                <a:ea typeface="宋体" charset="0"/>
              </a:endParaRPr>
            </a:p>
          </p:txBody>
        </p:sp>
        <p:sp>
          <p:nvSpPr>
            <p:cNvPr id="27" name="文本框 26"/>
            <p:cNvSpPr txBox="1"/>
            <p:nvPr>
              <p:custDataLst>
                <p:tags r:id="rId23"/>
              </p:custDataLst>
            </p:nvPr>
          </p:nvSpPr>
          <p:spPr>
            <a:xfrm>
              <a:off x="12956" y="5665"/>
              <a:ext cx="1688" cy="483"/>
            </a:xfrm>
            <a:prstGeom prst="rect">
              <a:avLst/>
            </a:prstGeom>
            <a:noFill/>
          </p:spPr>
          <p:txBody>
            <a:bodyPr wrap="none" rtlCol="0" anchor="t">
              <a:spAutoFit/>
            </a:bodyPr>
            <a:p>
              <a:r>
                <a:rPr lang="zh-CN" altLang="en-US" sz="1400">
                  <a:latin typeface="宋体" charset="0"/>
                  <a:ea typeface="宋体" charset="0"/>
                </a:rPr>
                <a:t>◎竞品</a:t>
              </a:r>
              <a:r>
                <a:rPr lang="zh-CN" altLang="en-US" sz="1400">
                  <a:latin typeface="宋体" charset="0"/>
                  <a:ea typeface="宋体" charset="0"/>
                </a:rPr>
                <a:t>分析</a:t>
              </a:r>
              <a:endParaRPr lang="zh-CN" altLang="en-US" sz="1400">
                <a:latin typeface="宋体" charset="0"/>
                <a:ea typeface="宋体" charset="0"/>
              </a:endParaRPr>
            </a:p>
          </p:txBody>
        </p:sp>
      </p:grpSp>
      <p:sp>
        <p:nvSpPr>
          <p:cNvPr id="29" name="文本框 5"/>
          <p:cNvSpPr txBox="1"/>
          <p:nvPr>
            <p:custDataLst>
              <p:tags r:id="rId24"/>
            </p:custDataLst>
          </p:nvPr>
        </p:nvSpPr>
        <p:spPr>
          <a:xfrm>
            <a:off x="2617470" y="5620498"/>
            <a:ext cx="676966" cy="810067"/>
          </a:xfrm>
          <a:prstGeom prst="rect">
            <a:avLst/>
          </a:prstGeom>
          <a:noFill/>
        </p:spPr>
        <p:txBody>
          <a:bodyPr wrap="square" rtlCol="0">
            <a:normAutofit/>
            <a:scene3d>
              <a:camera prst="orthographicFront"/>
              <a:lightRig rig="threePt" dir="t"/>
            </a:scene3d>
            <a:sp3d contourW="12700"/>
          </a:bodyPr>
          <a:p>
            <a:pPr algn="ctr"/>
            <a:r>
              <a:rPr lang="en-US" altLang="zh-CN" sz="3200" b="1" dirty="0">
                <a:solidFill>
                  <a:schemeClr val="accent1"/>
                </a:solidFill>
                <a:latin typeface="Arial" panose="020B0604020202090204" pitchFamily="34" charset="0"/>
                <a:ea typeface="微软雅黑" charset="-122"/>
                <a:sym typeface="Arial" panose="020B0604020202090204" pitchFamily="34" charset="0"/>
              </a:rPr>
              <a:t>5.</a:t>
            </a:r>
            <a:endParaRPr lang="en-US" altLang="zh-CN" sz="3200" b="1" dirty="0">
              <a:solidFill>
                <a:schemeClr val="accent1"/>
              </a:solidFill>
              <a:latin typeface="Arial" panose="020B0604020202090204" pitchFamily="34" charset="0"/>
              <a:ea typeface="微软雅黑" charset="-122"/>
              <a:sym typeface="Arial" panose="020B0604020202090204" pitchFamily="34" charset="0"/>
            </a:endParaRPr>
          </a:p>
        </p:txBody>
      </p:sp>
      <p:sp>
        <p:nvSpPr>
          <p:cNvPr id="30" name="文本框 29"/>
          <p:cNvSpPr txBox="1"/>
          <p:nvPr>
            <p:custDataLst>
              <p:tags r:id="rId25"/>
            </p:custDataLst>
          </p:nvPr>
        </p:nvSpPr>
        <p:spPr>
          <a:xfrm>
            <a:off x="3409253" y="5411490"/>
            <a:ext cx="6038043" cy="979308"/>
          </a:xfrm>
          <a:prstGeom prst="rect">
            <a:avLst/>
          </a:prstGeom>
          <a:noFill/>
        </p:spPr>
        <p:txBody>
          <a:bodyPr wrap="square" lIns="91440" tIns="0" rIns="91440" bIns="45720" anchor="ctr">
            <a:normAutofit/>
          </a:bodyPr>
          <a:p>
            <a:pPr lvl="0">
              <a:lnSpc>
                <a:spcPct val="120000"/>
              </a:lnSpc>
            </a:pP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未来成长和</a:t>
            </a: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财务计划</a:t>
            </a:r>
            <a:endPar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endParaRPr>
          </a:p>
        </p:txBody>
      </p:sp>
      <p:grpSp>
        <p:nvGrpSpPr>
          <p:cNvPr id="31" name="组合 30"/>
          <p:cNvGrpSpPr/>
          <p:nvPr/>
        </p:nvGrpSpPr>
        <p:grpSpPr>
          <a:xfrm rot="0">
            <a:off x="3453765" y="6215380"/>
            <a:ext cx="2143760" cy="318135"/>
            <a:chOff x="8619" y="5665"/>
            <a:chExt cx="3376" cy="501"/>
          </a:xfrm>
        </p:grpSpPr>
        <p:sp>
          <p:nvSpPr>
            <p:cNvPr id="32" name="文本框 31"/>
            <p:cNvSpPr txBox="1"/>
            <p:nvPr>
              <p:custDataLst>
                <p:tags r:id="rId26"/>
              </p:custDataLst>
            </p:nvPr>
          </p:nvSpPr>
          <p:spPr>
            <a:xfrm>
              <a:off x="8619"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未来成长</a:t>
              </a:r>
              <a:endParaRPr lang="zh-CN" altLang="en-US" sz="1400">
                <a:latin typeface="宋体" charset="0"/>
                <a:ea typeface="宋体" charset="0"/>
              </a:endParaRPr>
            </a:p>
          </p:txBody>
        </p:sp>
        <p:sp>
          <p:nvSpPr>
            <p:cNvPr id="33" name="文本框 32"/>
            <p:cNvSpPr txBox="1"/>
            <p:nvPr>
              <p:custDataLst>
                <p:tags r:id="rId27"/>
              </p:custDataLst>
            </p:nvPr>
          </p:nvSpPr>
          <p:spPr>
            <a:xfrm>
              <a:off x="10307" y="5683"/>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财务计划</a:t>
              </a:r>
              <a:endParaRPr lang="zh-CN" altLang="en-US" sz="1400">
                <a:latin typeface="宋体" charset="0"/>
                <a:ea typeface="宋体" charset="0"/>
              </a:endParaRPr>
            </a:p>
          </p:txBody>
        </p:sp>
      </p:grpSp>
    </p:spTree>
    <p:custDataLst>
      <p:tags r:id="rId2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4"/>
          <p:cNvSpPr txBox="1">
            <a:spLocks noChangeArrowheads="1"/>
          </p:cNvSpPr>
          <p:nvPr>
            <p:custDataLst>
              <p:tags r:id="rId1"/>
            </p:custDataLst>
          </p:nvPr>
        </p:nvSpPr>
        <p:spPr bwMode="auto">
          <a:xfrm>
            <a:off x="2646998" y="2750185"/>
            <a:ext cx="2560955" cy="135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marL="0" marR="0" lvl="0" indent="0" algn="ctr" defTabSz="866775" rtl="0" eaLnBrk="1" fontAlgn="base" latinLnBrk="0" hangingPunct="1">
              <a:lnSpc>
                <a:spcPct val="100000"/>
              </a:lnSpc>
              <a:spcBef>
                <a:spcPct val="0"/>
              </a:spcBef>
              <a:spcAft>
                <a:spcPct val="0"/>
              </a:spcAft>
              <a:buClrTx/>
              <a:buSzTx/>
              <a:buFontTx/>
              <a:buNone/>
            </a:pPr>
            <a:r>
              <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rPr>
              <a:t>Part03</a:t>
            </a:r>
            <a:endPar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endParaRPr>
          </a:p>
        </p:txBody>
      </p:sp>
      <p:sp>
        <p:nvSpPr>
          <p:cNvPr id="13" name="矩形 12"/>
          <p:cNvSpPr/>
          <p:nvPr>
            <p:custDataLst>
              <p:tags r:id="rId2"/>
            </p:custDataLst>
          </p:nvPr>
        </p:nvSpPr>
        <p:spPr>
          <a:xfrm>
            <a:off x="2350453" y="2750820"/>
            <a:ext cx="21209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5" name="标题 4"/>
          <p:cNvSpPr>
            <a:spLocks noGrp="1"/>
          </p:cNvSpPr>
          <p:nvPr>
            <p:ph type="ctrTitle" idx="14"/>
            <p:custDataLst>
              <p:tags r:id="rId3"/>
            </p:custDataLst>
          </p:nvPr>
        </p:nvSpPr>
        <p:spPr/>
        <p:txBody>
          <a:bodyPr>
            <a:normAutofit/>
          </a:bodyPr>
          <a:lstStyle/>
          <a:p>
            <a:r>
              <a:rPr dirty="0"/>
              <a:t>盈利模式</a:t>
            </a:r>
            <a:endParaRPr dirty="0"/>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形 34"/>
            <p:cNvPicPr>
              <a:picLocks noChangeAspect="1"/>
            </p:cNvPicPr>
            <p:nvPr>
              <p:custDataLst>
                <p:tags r:id="rId5"/>
              </p:custDataLst>
            </p:nvPr>
          </p:nvPicPr>
          <p:blipFill rotWithShape="1">
            <a:blip r:embed="rId6" cstate="screen"/>
            <a:srcRect r="76895"/>
            <a:stretch>
              <a:fillRect/>
            </a:stretch>
          </p:blipFill>
          <p:spPr>
            <a:xfrm>
              <a:off x="2211814" y="-53093"/>
              <a:ext cx="778994" cy="960741"/>
            </a:xfrm>
            <a:prstGeom prst="ellipse">
              <a:avLst/>
            </a:prstGeom>
          </p:spPr>
        </p:pic>
      </p:grpSp>
      <p:sp>
        <p:nvSpPr>
          <p:cNvPr id="7" name="文本框 6"/>
          <p:cNvSpPr txBox="1"/>
          <p:nvPr/>
        </p:nvSpPr>
        <p:spPr>
          <a:xfrm>
            <a:off x="5473065" y="3597275"/>
            <a:ext cx="1071880" cy="306705"/>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盈利模式</a:t>
            </a:r>
            <a:endParaRPr lang="zh-CN" altLang="en-US" sz="1400">
              <a:latin typeface="宋体" charset="0"/>
              <a:ea typeface="宋体" charset="0"/>
            </a:endParaRPr>
          </a:p>
        </p:txBody>
      </p:sp>
    </p:spTree>
    <p:custDataLst>
      <p:tags r:id="rId7"/>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盈利模式</a:t>
            </a:r>
            <a:endPar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pic>
        <p:nvPicPr>
          <p:cNvPr id="3" name="图片 2"/>
          <p:cNvPicPr>
            <a:picLocks noChangeAspect="1"/>
          </p:cNvPicPr>
          <p:nvPr>
            <p:custDataLst>
              <p:tags r:id="rId11"/>
            </p:custDataLst>
          </p:nvPr>
        </p:nvPicPr>
        <p:blipFill>
          <a:blip r:embed="rId12"/>
          <a:stretch>
            <a:fillRect/>
          </a:stretch>
        </p:blipFill>
        <p:spPr>
          <a:xfrm>
            <a:off x="1339215" y="1059180"/>
            <a:ext cx="9178925" cy="5638165"/>
          </a:xfrm>
          <a:prstGeom prst="rect">
            <a:avLst/>
          </a:prstGeom>
        </p:spPr>
      </p:pic>
    </p:spTree>
    <p:custDataLst>
      <p:tags r:id="rId1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4"/>
          <p:cNvSpPr txBox="1">
            <a:spLocks noChangeArrowheads="1"/>
          </p:cNvSpPr>
          <p:nvPr>
            <p:custDataLst>
              <p:tags r:id="rId1"/>
            </p:custDataLst>
          </p:nvPr>
        </p:nvSpPr>
        <p:spPr bwMode="auto">
          <a:xfrm>
            <a:off x="2646998" y="2750185"/>
            <a:ext cx="2560955" cy="135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marL="0" marR="0" lvl="0" indent="0" algn="ctr" defTabSz="866775" rtl="0" eaLnBrk="1" fontAlgn="base" latinLnBrk="0" hangingPunct="1">
              <a:lnSpc>
                <a:spcPct val="100000"/>
              </a:lnSpc>
              <a:spcBef>
                <a:spcPct val="0"/>
              </a:spcBef>
              <a:spcAft>
                <a:spcPct val="0"/>
              </a:spcAft>
              <a:buClrTx/>
              <a:buSzTx/>
              <a:buFontTx/>
              <a:buNone/>
            </a:pPr>
            <a:r>
              <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rPr>
              <a:t>Part04</a:t>
            </a:r>
            <a:endPar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endParaRPr>
          </a:p>
        </p:txBody>
      </p:sp>
      <p:sp>
        <p:nvSpPr>
          <p:cNvPr id="13" name="矩形 12"/>
          <p:cNvSpPr/>
          <p:nvPr>
            <p:custDataLst>
              <p:tags r:id="rId2"/>
            </p:custDataLst>
          </p:nvPr>
        </p:nvSpPr>
        <p:spPr>
          <a:xfrm>
            <a:off x="2350453" y="2750820"/>
            <a:ext cx="21209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5" name="标题 4"/>
          <p:cNvSpPr>
            <a:spLocks noGrp="1"/>
          </p:cNvSpPr>
          <p:nvPr>
            <p:ph type="ctrTitle" idx="14"/>
            <p:custDataLst>
              <p:tags r:id="rId3"/>
            </p:custDataLst>
          </p:nvPr>
        </p:nvSpPr>
        <p:spPr/>
        <p:txBody>
          <a:bodyPr>
            <a:normAutofit/>
          </a:bodyPr>
          <a:lstStyle/>
          <a:p>
            <a:r>
              <a:rPr dirty="0"/>
              <a:t>团队成员</a:t>
            </a:r>
            <a:endParaRPr dirty="0"/>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形 34"/>
            <p:cNvPicPr>
              <a:picLocks noChangeAspect="1"/>
            </p:cNvPicPr>
            <p:nvPr>
              <p:custDataLst>
                <p:tags r:id="rId5"/>
              </p:custDataLst>
            </p:nvPr>
          </p:nvPicPr>
          <p:blipFill rotWithShape="1">
            <a:blip r:embed="rId6" cstate="screen"/>
            <a:srcRect r="76895"/>
            <a:stretch>
              <a:fillRect/>
            </a:stretch>
          </p:blipFill>
          <p:spPr>
            <a:xfrm>
              <a:off x="2211814" y="-53093"/>
              <a:ext cx="778994" cy="960741"/>
            </a:xfrm>
            <a:prstGeom prst="ellipse">
              <a:avLst/>
            </a:prstGeom>
          </p:spPr>
        </p:pic>
      </p:grpSp>
      <p:grpSp>
        <p:nvGrpSpPr>
          <p:cNvPr id="12" name="组合 11"/>
          <p:cNvGrpSpPr/>
          <p:nvPr/>
        </p:nvGrpSpPr>
        <p:grpSpPr>
          <a:xfrm>
            <a:off x="5473065" y="3597275"/>
            <a:ext cx="2854960" cy="306705"/>
            <a:chOff x="8619" y="5665"/>
            <a:chExt cx="4496" cy="483"/>
          </a:xfrm>
        </p:grpSpPr>
        <p:sp>
          <p:nvSpPr>
            <p:cNvPr id="7" name="文本框 6"/>
            <p:cNvSpPr txBox="1"/>
            <p:nvPr/>
          </p:nvSpPr>
          <p:spPr>
            <a:xfrm>
              <a:off x="8619" y="5665"/>
              <a:ext cx="224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指导教师介绍</a:t>
              </a:r>
              <a:endParaRPr lang="zh-CN" altLang="en-US" sz="1400">
                <a:latin typeface="宋体" charset="0"/>
                <a:ea typeface="宋体" charset="0"/>
              </a:endParaRPr>
            </a:p>
          </p:txBody>
        </p:sp>
        <p:sp>
          <p:nvSpPr>
            <p:cNvPr id="10" name="文本框 9"/>
            <p:cNvSpPr txBox="1"/>
            <p:nvPr>
              <p:custDataLst>
                <p:tags r:id="rId7"/>
              </p:custDataLst>
            </p:nvPr>
          </p:nvSpPr>
          <p:spPr>
            <a:xfrm>
              <a:off x="10867" y="5665"/>
              <a:ext cx="2248" cy="483"/>
            </a:xfrm>
            <a:prstGeom prst="rect">
              <a:avLst/>
            </a:prstGeom>
            <a:noFill/>
          </p:spPr>
          <p:txBody>
            <a:bodyPr wrap="none" rtlCol="0" anchor="t">
              <a:spAutoFit/>
            </a:bodyPr>
            <a:p>
              <a:r>
                <a:rPr lang="zh-CN" altLang="en-US" sz="1400">
                  <a:latin typeface="宋体" charset="0"/>
                  <a:ea typeface="宋体" charset="0"/>
                </a:rPr>
                <a:t>◎项目成员介绍</a:t>
              </a:r>
              <a:endParaRPr lang="zh-CN" altLang="en-US" sz="1400">
                <a:latin typeface="宋体" charset="0"/>
                <a:ea typeface="宋体" charset="0"/>
              </a:endParaRPr>
            </a:p>
          </p:txBody>
        </p:sp>
      </p:grpSp>
    </p:spTree>
    <p:custDataLst>
      <p:tags r:id="rId8"/>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2" name="矩形 1"/>
          <p:cNvSpPr/>
          <p:nvPr>
            <p:custDataLst>
              <p:tags r:id="rId7"/>
            </p:custDataLst>
          </p:nvPr>
        </p:nvSpPr>
        <p:spPr>
          <a:xfrm>
            <a:off x="3754755" y="1195070"/>
            <a:ext cx="7153910" cy="3961130"/>
          </a:xfrm>
          <a:prstGeom prst="rect">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600" b="1" i="0" u="none" strike="noStrike" kern="1200" cap="none" spc="0" normalizeH="0" baseline="0" noProof="0">
              <a:ln>
                <a:noFill/>
              </a:ln>
              <a:solidFill>
                <a:prstClr val="white"/>
              </a:solidFill>
              <a:effectLst/>
              <a:uLnTx/>
              <a:uFillTx/>
              <a:latin typeface="Arial" panose="020B0604020202090204" pitchFamily="34" charset="0"/>
              <a:ea typeface="微软雅黑" charset="-122"/>
              <a:cs typeface="+mn-cs"/>
            </a:endParaRPr>
          </a:p>
        </p:txBody>
      </p:sp>
      <p:sp>
        <p:nvSpPr>
          <p:cNvPr id="4" name="任意多边形 8"/>
          <p:cNvSpPr/>
          <p:nvPr>
            <p:custDataLst>
              <p:tags r:id="rId8"/>
            </p:custDataLst>
          </p:nvPr>
        </p:nvSpPr>
        <p:spPr>
          <a:xfrm>
            <a:off x="4004665" y="1097979"/>
            <a:ext cx="462915" cy="66484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9"/>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指导教师介绍</a:t>
            </a:r>
            <a:endPar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10"/>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11"/>
              </p:custDataLst>
            </p:nvPr>
          </p:nvPicPr>
          <p:blipFill rotWithShape="1">
            <a:blip r:embed="rId12" cstate="screen"/>
            <a:srcRect r="76895"/>
            <a:stretch>
              <a:fillRect/>
            </a:stretch>
          </p:blipFill>
          <p:spPr>
            <a:xfrm>
              <a:off x="2211814" y="-53093"/>
              <a:ext cx="778994" cy="960741"/>
            </a:xfrm>
            <a:prstGeom prst="ellipse">
              <a:avLst/>
            </a:prstGeom>
          </p:spPr>
        </p:pic>
      </p:grpSp>
      <p:pic>
        <p:nvPicPr>
          <p:cNvPr id="6" name="图片 5"/>
          <p:cNvPicPr>
            <a:picLocks noChangeAspect="1"/>
          </p:cNvPicPr>
          <p:nvPr>
            <p:custDataLst>
              <p:tags r:id="rId13"/>
            </p:custDataLst>
          </p:nvPr>
        </p:nvPicPr>
        <p:blipFill>
          <a:blip r:embed="rId14"/>
          <a:stretch>
            <a:fillRect/>
          </a:stretch>
        </p:blipFill>
        <p:spPr>
          <a:xfrm>
            <a:off x="755015" y="1195070"/>
            <a:ext cx="1769110" cy="2347595"/>
          </a:xfrm>
          <a:prstGeom prst="rect">
            <a:avLst/>
          </a:prstGeom>
        </p:spPr>
      </p:pic>
      <p:sp>
        <p:nvSpPr>
          <p:cNvPr id="7" name="文本框 6"/>
          <p:cNvSpPr txBox="1"/>
          <p:nvPr/>
        </p:nvSpPr>
        <p:spPr>
          <a:xfrm>
            <a:off x="755015" y="3566160"/>
            <a:ext cx="4479925" cy="1973580"/>
          </a:xfrm>
          <a:prstGeom prst="rect">
            <a:avLst/>
          </a:prstGeom>
          <a:noFill/>
        </p:spPr>
        <p:txBody>
          <a:bodyPr wrap="square" rtlCol="0">
            <a:spAutoFit/>
          </a:bodyPr>
          <a:p>
            <a:pPr>
              <a:lnSpc>
                <a:spcPct val="120000"/>
              </a:lnSpc>
            </a:pPr>
            <a:r>
              <a:rPr lang="zh-CN" altLang="en-US">
                <a:solidFill>
                  <a:schemeClr val="tx1"/>
                </a:solidFill>
                <a:latin typeface="黑体" charset="0"/>
                <a:ea typeface="黑体" charset="0"/>
                <a:cs typeface="黑体" charset="0"/>
              </a:rPr>
              <a:t>范鸿飞 博士</a:t>
            </a:r>
            <a:endParaRPr lang="zh-CN" altLang="en-US">
              <a:solidFill>
                <a:schemeClr val="tx1"/>
              </a:solidFill>
              <a:latin typeface="黑体" charset="0"/>
              <a:ea typeface="黑体" charset="0"/>
              <a:cs typeface="黑体" charset="0"/>
            </a:endParaRPr>
          </a:p>
          <a:p>
            <a:pPr>
              <a:lnSpc>
                <a:spcPct val="120000"/>
              </a:lnSpc>
            </a:pPr>
            <a:endParaRPr lang="zh-CN" altLang="en-US" sz="1400">
              <a:solidFill>
                <a:schemeClr val="tx1"/>
              </a:solidFill>
              <a:latin typeface="黑体" charset="0"/>
              <a:ea typeface="黑体" charset="0"/>
              <a:cs typeface="黑体" charset="0"/>
            </a:endParaRPr>
          </a:p>
          <a:p>
            <a:pPr>
              <a:lnSpc>
                <a:spcPct val="120000"/>
              </a:lnSpc>
            </a:pPr>
            <a:r>
              <a:rPr lang="zh-CN" altLang="en-US" sz="1400">
                <a:latin typeface="黑体" charset="0"/>
                <a:ea typeface="黑体" charset="0"/>
                <a:cs typeface="黑体" charset="0"/>
              </a:rPr>
              <a:t>副教授，硕士生导师</a:t>
            </a:r>
            <a:endParaRPr lang="zh-CN" altLang="en-US" sz="1400">
              <a:latin typeface="黑体" charset="0"/>
              <a:ea typeface="黑体" charset="0"/>
              <a:cs typeface="黑体" charset="0"/>
            </a:endParaRPr>
          </a:p>
          <a:p>
            <a:pPr>
              <a:lnSpc>
                <a:spcPct val="120000"/>
              </a:lnSpc>
            </a:pPr>
            <a:r>
              <a:rPr lang="zh-CN" altLang="en-US" sz="1400">
                <a:latin typeface="黑体" charset="0"/>
                <a:ea typeface="黑体" charset="0"/>
                <a:cs typeface="黑体" charset="0"/>
              </a:rPr>
              <a:t>软件学院院务助理</a:t>
            </a:r>
            <a:endParaRPr lang="zh-CN" altLang="en-US" sz="1400">
              <a:latin typeface="黑体" charset="0"/>
              <a:ea typeface="黑体" charset="0"/>
              <a:cs typeface="黑体" charset="0"/>
            </a:endParaRPr>
          </a:p>
          <a:p>
            <a:pPr>
              <a:lnSpc>
                <a:spcPct val="120000"/>
              </a:lnSpc>
            </a:pPr>
            <a:r>
              <a:rPr lang="zh-CN" altLang="en-US" sz="1400">
                <a:latin typeface="黑体" charset="0"/>
                <a:ea typeface="黑体" charset="0"/>
                <a:cs typeface="黑体" charset="0"/>
              </a:rPr>
              <a:t>软件工程技术与管理教研室主任</a:t>
            </a:r>
            <a:endParaRPr lang="zh-CN" altLang="en-US" sz="1400">
              <a:latin typeface="黑体" charset="0"/>
              <a:ea typeface="黑体" charset="0"/>
              <a:cs typeface="黑体" charset="0"/>
            </a:endParaRPr>
          </a:p>
          <a:p>
            <a:pPr>
              <a:lnSpc>
                <a:spcPct val="120000"/>
              </a:lnSpc>
            </a:pPr>
            <a:r>
              <a:rPr lang="zh-CN" altLang="en-US" sz="1400">
                <a:latin typeface="黑体" charset="0"/>
                <a:ea typeface="黑体" charset="0"/>
                <a:cs typeface="黑体" charset="0"/>
              </a:rPr>
              <a:t>中国计算机学会（CCF）</a:t>
            </a:r>
            <a:endParaRPr lang="zh-CN" altLang="en-US" sz="1400">
              <a:latin typeface="黑体" charset="0"/>
              <a:ea typeface="黑体" charset="0"/>
              <a:cs typeface="黑体" charset="0"/>
            </a:endParaRPr>
          </a:p>
          <a:p>
            <a:pPr>
              <a:lnSpc>
                <a:spcPct val="120000"/>
              </a:lnSpc>
            </a:pPr>
            <a:r>
              <a:rPr lang="zh-CN" altLang="en-US" sz="1400">
                <a:latin typeface="黑体" charset="0"/>
                <a:ea typeface="黑体" charset="0"/>
                <a:cs typeface="黑体" charset="0"/>
              </a:rPr>
              <a:t>协同计算专委会副秘书长</a:t>
            </a:r>
            <a:endParaRPr lang="zh-CN" altLang="en-US" sz="1400">
              <a:latin typeface="黑体" charset="0"/>
              <a:ea typeface="黑体" charset="0"/>
              <a:cs typeface="黑体" charset="0"/>
            </a:endParaRPr>
          </a:p>
        </p:txBody>
      </p:sp>
      <p:sp>
        <p:nvSpPr>
          <p:cNvPr id="10" name="文本框 9"/>
          <p:cNvSpPr txBox="1"/>
          <p:nvPr/>
        </p:nvSpPr>
        <p:spPr>
          <a:xfrm>
            <a:off x="3941445" y="1762760"/>
            <a:ext cx="6967220" cy="3188970"/>
          </a:xfrm>
          <a:prstGeom prst="rect">
            <a:avLst/>
          </a:prstGeom>
          <a:noFill/>
        </p:spPr>
        <p:txBody>
          <a:bodyPr wrap="square" rtlCol="0">
            <a:spAutoFit/>
          </a:bodyPr>
          <a:p>
            <a:pPr>
              <a:lnSpc>
                <a:spcPct val="120000"/>
              </a:lnSpc>
            </a:pPr>
            <a:r>
              <a:rPr lang="zh-CN" altLang="en-US">
                <a:solidFill>
                  <a:schemeClr val="accent5">
                    <a:lumMod val="50000"/>
                  </a:schemeClr>
                </a:solidFill>
              </a:rPr>
              <a:t>科学研究</a:t>
            </a:r>
            <a:endParaRPr lang="zh-CN" altLang="en-US">
              <a:solidFill>
                <a:schemeClr val="accent5">
                  <a:lumMod val="50000"/>
                </a:schemeClr>
              </a:solidFill>
            </a:endParaRPr>
          </a:p>
          <a:p>
            <a:pPr>
              <a:lnSpc>
                <a:spcPct val="120000"/>
              </a:lnSpc>
            </a:pPr>
            <a:r>
              <a:rPr lang="zh-CN" altLang="en-US" sz="1200">
                <a:solidFill>
                  <a:schemeClr val="accent5"/>
                </a:solidFill>
              </a:rPr>
              <a:t>研究方向：</a:t>
            </a:r>
            <a:r>
              <a:rPr lang="zh-CN" altLang="en-US" sz="1200"/>
              <a:t>计算机支持的协同工作（CSCW）、软件工程、分布式计算、人机交互。</a:t>
            </a:r>
            <a:endParaRPr lang="zh-CN" altLang="en-US" sz="1200"/>
          </a:p>
          <a:p>
            <a:pPr>
              <a:lnSpc>
                <a:spcPct val="120000"/>
              </a:lnSpc>
            </a:pPr>
            <a:r>
              <a:rPr lang="zh-CN" altLang="en-US" sz="1800">
                <a:solidFill>
                  <a:schemeClr val="accent5">
                    <a:lumMod val="50000"/>
                  </a:schemeClr>
                </a:solidFill>
              </a:rPr>
              <a:t>教学与人才培养</a:t>
            </a:r>
            <a:endParaRPr lang="zh-CN" altLang="en-US" sz="1800">
              <a:solidFill>
                <a:schemeClr val="accent5">
                  <a:lumMod val="50000"/>
                </a:schemeClr>
              </a:solidFill>
            </a:endParaRPr>
          </a:p>
          <a:p>
            <a:pPr>
              <a:lnSpc>
                <a:spcPct val="120000"/>
              </a:lnSpc>
            </a:pPr>
            <a:r>
              <a:rPr lang="zh-CN" altLang="en-US" sz="1200">
                <a:solidFill>
                  <a:schemeClr val="accent5"/>
                </a:solidFill>
              </a:rPr>
              <a:t>现主讲课程：</a:t>
            </a:r>
            <a:r>
              <a:rPr lang="zh-CN" altLang="en-US" sz="1200"/>
              <a:t>Java EE程序设计（全英语教学、同济大学重点课程）、软件测试分析</a:t>
            </a:r>
            <a:endParaRPr lang="zh-CN" altLang="en-US" sz="1200"/>
          </a:p>
          <a:p>
            <a:pPr>
              <a:lnSpc>
                <a:spcPct val="120000"/>
              </a:lnSpc>
            </a:pPr>
            <a:r>
              <a:rPr lang="zh-CN" altLang="en-US" sz="1200">
                <a:solidFill>
                  <a:schemeClr val="accent5"/>
                </a:solidFill>
              </a:rPr>
              <a:t>曾主讲课程：</a:t>
            </a:r>
            <a:r>
              <a:rPr lang="zh-CN" altLang="en-US" sz="1200"/>
              <a:t>面向对象程序设计、中间件技术与平台、Windows程序设计、.NET体系结构与设计开发、软件测试、分布式计算</a:t>
            </a:r>
            <a:endParaRPr lang="zh-CN" altLang="en-US" sz="1200"/>
          </a:p>
          <a:p>
            <a:pPr>
              <a:lnSpc>
                <a:spcPct val="120000"/>
              </a:lnSpc>
            </a:pPr>
            <a:r>
              <a:rPr lang="zh-CN" altLang="en-US" sz="1200">
                <a:solidFill>
                  <a:schemeClr val="accent5"/>
                </a:solidFill>
              </a:rPr>
              <a:t>创新项目与学科竞赛指导：</a:t>
            </a:r>
            <a:r>
              <a:rPr lang="zh-CN" altLang="en-US" sz="1200"/>
              <a:t>6项国家大学生创新训练计划项目，6项上海市大学生创新活动计划项目，6项同济大学大学生创新实践训练计划（SITP）项目，1项Google支持教育部国家大学生创新创业训练计划联合基金项目，3项教育部-华为产学合作协同育人项目，美国大学生数学建模竞赛（2组Meritorious Winner奖、5组Honorable Mention奖），“汇创青春”上海大学生文化创意作品展示活动（2组二等奖、2组三等奖），“互联网+”大学生创新创业大赛（1组上海赛区铜奖、2组同济校内赛银奖），“挑战杯”中国大学生创业计划竞赛（1组同济校内赛银奖），2014全国高校移动互联网应用开发创新大赛（本科组一等奖）。</a:t>
            </a:r>
            <a:endParaRPr lang="zh-CN" altLang="en-US" sz="1200"/>
          </a:p>
        </p:txBody>
      </p:sp>
    </p:spTree>
    <p:custDataLst>
      <p:tags r:id="rId15"/>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grpSp>
        <p:nvGrpSpPr>
          <p:cNvPr id="41" name="组合 40"/>
          <p:cNvGrpSpPr/>
          <p:nvPr>
            <p:custDataLst>
              <p:tags r:id="rId2"/>
            </p:custDataLst>
          </p:nvPr>
        </p:nvGrpSpPr>
        <p:grpSpPr>
          <a:xfrm>
            <a:off x="131041" y="6540307"/>
            <a:ext cx="11929918" cy="160185"/>
            <a:chOff x="131041" y="390273"/>
            <a:chExt cx="11929918" cy="160185"/>
          </a:xfrm>
        </p:grpSpPr>
        <p:grpSp>
          <p:nvGrpSpPr>
            <p:cNvPr id="42" name="组合 41"/>
            <p:cNvGrpSpPr/>
            <p:nvPr/>
          </p:nvGrpSpPr>
          <p:grpSpPr>
            <a:xfrm>
              <a:off x="131041" y="390663"/>
              <a:ext cx="624118" cy="159795"/>
              <a:chOff x="131041" y="6019911"/>
              <a:chExt cx="624118" cy="144389"/>
            </a:xfrm>
          </p:grpSpPr>
          <p:sp>
            <p:nvSpPr>
              <p:cNvPr id="46" name="任意多边形: 形状 45"/>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48"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43" name="组合 42"/>
            <p:cNvGrpSpPr/>
            <p:nvPr/>
          </p:nvGrpSpPr>
          <p:grpSpPr>
            <a:xfrm rot="10800000">
              <a:off x="11436841" y="390273"/>
              <a:ext cx="624118" cy="159795"/>
              <a:chOff x="131041" y="6019911"/>
              <a:chExt cx="624118" cy="144389"/>
            </a:xfrm>
          </p:grpSpPr>
          <p:sp>
            <p:nvSpPr>
              <p:cNvPr id="44" name="任意多边形: 形状 43"/>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45"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11" name="Title 6"/>
          <p:cNvSpPr txBox="1"/>
          <p:nvPr>
            <p:custDataLst>
              <p:tags r:id="rId7"/>
            </p:custDataLst>
          </p:nvPr>
        </p:nvSpPr>
        <p:spPr>
          <a:xfrm>
            <a:off x="608399" y="142205"/>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项目成员介绍</a:t>
            </a:r>
            <a:endPar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endParaRPr>
          </a:p>
        </p:txBody>
      </p:sp>
      <p:sp>
        <p:nvSpPr>
          <p:cNvPr id="3" name="矩形 1023"/>
          <p:cNvSpPr/>
          <p:nvPr>
            <p:custDataLst>
              <p:tags r:id="rId8"/>
            </p:custDataLst>
          </p:nvPr>
        </p:nvSpPr>
        <p:spPr>
          <a:xfrm>
            <a:off x="10908665" y="250825"/>
            <a:ext cx="969010" cy="9442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形 34"/>
          <p:cNvPicPr>
            <a:picLocks noChangeAspect="1"/>
          </p:cNvPicPr>
          <p:nvPr>
            <p:custDataLst>
              <p:tags r:id="rId9"/>
            </p:custDataLst>
          </p:nvPr>
        </p:nvPicPr>
        <p:blipFill rotWithShape="1">
          <a:blip r:embed="rId10" cstate="screen"/>
          <a:srcRect r="76895"/>
          <a:stretch>
            <a:fillRect/>
          </a:stretch>
        </p:blipFill>
        <p:spPr>
          <a:xfrm>
            <a:off x="10967720" y="191770"/>
            <a:ext cx="864870" cy="1066800"/>
          </a:xfrm>
          <a:prstGeom prst="ellipse">
            <a:avLst/>
          </a:prstGeom>
        </p:spPr>
      </p:pic>
      <p:grpSp>
        <p:nvGrpSpPr>
          <p:cNvPr id="64" name="组合 63"/>
          <p:cNvGrpSpPr/>
          <p:nvPr/>
        </p:nvGrpSpPr>
        <p:grpSpPr>
          <a:xfrm>
            <a:off x="755015" y="1258570"/>
            <a:ext cx="1109345" cy="1553845"/>
            <a:chOff x="1189" y="1982"/>
            <a:chExt cx="1747" cy="2447"/>
          </a:xfrm>
        </p:grpSpPr>
        <p:sp>
          <p:nvSpPr>
            <p:cNvPr id="57" name="矩形 56"/>
            <p:cNvSpPr/>
            <p:nvPr/>
          </p:nvSpPr>
          <p:spPr>
            <a:xfrm>
              <a:off x="1278" y="2073"/>
              <a:ext cx="1658" cy="2356"/>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8" name="图片 3"/>
            <p:cNvPicPr>
              <a:picLocks noChangeAspect="1"/>
            </p:cNvPicPr>
            <p:nvPr>
              <p:custDataLst>
                <p:tags r:id="rId11"/>
              </p:custDataLst>
            </p:nvPr>
          </p:nvPicPr>
          <p:blipFill>
            <a:blip r:embed="rId12"/>
            <a:srcRect r="2321" b="2077"/>
            <a:stretch>
              <a:fillRect/>
            </a:stretch>
          </p:blipFill>
          <p:spPr>
            <a:xfrm>
              <a:off x="1189" y="1982"/>
              <a:ext cx="1679" cy="2328"/>
            </a:xfrm>
            <a:prstGeom prst="rect">
              <a:avLst/>
            </a:prstGeom>
            <a:noFill/>
            <a:ln>
              <a:noFill/>
            </a:ln>
          </p:spPr>
        </p:pic>
      </p:grpSp>
      <p:grpSp>
        <p:nvGrpSpPr>
          <p:cNvPr id="70" name="组合 69"/>
          <p:cNvGrpSpPr/>
          <p:nvPr/>
        </p:nvGrpSpPr>
        <p:grpSpPr>
          <a:xfrm>
            <a:off x="4501515" y="3067050"/>
            <a:ext cx="1112520" cy="1515745"/>
            <a:chOff x="5356" y="5865"/>
            <a:chExt cx="1752" cy="2387"/>
          </a:xfrm>
        </p:grpSpPr>
        <p:sp>
          <p:nvSpPr>
            <p:cNvPr id="61" name="矩形 60"/>
            <p:cNvSpPr/>
            <p:nvPr>
              <p:custDataLst>
                <p:tags r:id="rId13"/>
              </p:custDataLst>
            </p:nvPr>
          </p:nvSpPr>
          <p:spPr>
            <a:xfrm>
              <a:off x="5450" y="5896"/>
              <a:ext cx="1658" cy="2356"/>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4" name="图片 1"/>
            <p:cNvPicPr>
              <a:picLocks noChangeAspect="1"/>
            </p:cNvPicPr>
            <p:nvPr>
              <p:custDataLst>
                <p:tags r:id="rId14"/>
              </p:custDataLst>
            </p:nvPr>
          </p:nvPicPr>
          <p:blipFill>
            <a:blip r:embed="rId15"/>
            <a:srcRect t="961" b="-961"/>
            <a:stretch>
              <a:fillRect/>
            </a:stretch>
          </p:blipFill>
          <p:spPr>
            <a:xfrm>
              <a:off x="5356" y="5865"/>
              <a:ext cx="1677" cy="2296"/>
            </a:xfrm>
            <a:prstGeom prst="rect">
              <a:avLst/>
            </a:prstGeom>
            <a:noFill/>
            <a:ln>
              <a:noFill/>
            </a:ln>
          </p:spPr>
        </p:pic>
      </p:grpSp>
      <p:grpSp>
        <p:nvGrpSpPr>
          <p:cNvPr id="65" name="组合 64"/>
          <p:cNvGrpSpPr/>
          <p:nvPr/>
        </p:nvGrpSpPr>
        <p:grpSpPr>
          <a:xfrm>
            <a:off x="4465955" y="1258570"/>
            <a:ext cx="1176020" cy="1553845"/>
            <a:chOff x="7033" y="1982"/>
            <a:chExt cx="1852" cy="2447"/>
          </a:xfrm>
        </p:grpSpPr>
        <p:sp>
          <p:nvSpPr>
            <p:cNvPr id="58" name="矩形 57"/>
            <p:cNvSpPr/>
            <p:nvPr>
              <p:custDataLst>
                <p:tags r:id="rId16"/>
              </p:custDataLst>
            </p:nvPr>
          </p:nvSpPr>
          <p:spPr>
            <a:xfrm>
              <a:off x="7227" y="2073"/>
              <a:ext cx="1658" cy="2356"/>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0" name="图片 2"/>
            <p:cNvPicPr>
              <a:picLocks noChangeAspect="1"/>
            </p:cNvPicPr>
            <p:nvPr>
              <p:custDataLst>
                <p:tags r:id="rId17"/>
              </p:custDataLst>
            </p:nvPr>
          </p:nvPicPr>
          <p:blipFill>
            <a:blip r:embed="rId18"/>
            <a:stretch>
              <a:fillRect/>
            </a:stretch>
          </p:blipFill>
          <p:spPr>
            <a:xfrm>
              <a:off x="7033" y="1982"/>
              <a:ext cx="1777" cy="2328"/>
            </a:xfrm>
            <a:prstGeom prst="rect">
              <a:avLst/>
            </a:prstGeom>
            <a:noFill/>
            <a:ln>
              <a:noFill/>
            </a:ln>
          </p:spPr>
        </p:pic>
      </p:grpSp>
      <p:grpSp>
        <p:nvGrpSpPr>
          <p:cNvPr id="68" name="组合 67"/>
          <p:cNvGrpSpPr/>
          <p:nvPr/>
        </p:nvGrpSpPr>
        <p:grpSpPr>
          <a:xfrm>
            <a:off x="755015" y="4857115"/>
            <a:ext cx="1133475" cy="1527175"/>
            <a:chOff x="13711" y="5865"/>
            <a:chExt cx="1785" cy="2405"/>
          </a:xfrm>
        </p:grpSpPr>
        <p:sp>
          <p:nvSpPr>
            <p:cNvPr id="63" name="矩形 62"/>
            <p:cNvSpPr/>
            <p:nvPr>
              <p:custDataLst>
                <p:tags r:id="rId19"/>
              </p:custDataLst>
            </p:nvPr>
          </p:nvSpPr>
          <p:spPr>
            <a:xfrm>
              <a:off x="13838" y="5914"/>
              <a:ext cx="1658" cy="2356"/>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6" name="图片 4"/>
            <p:cNvPicPr>
              <a:picLocks noChangeAspect="1"/>
            </p:cNvPicPr>
            <p:nvPr>
              <p:custDataLst>
                <p:tags r:id="rId20"/>
              </p:custDataLst>
            </p:nvPr>
          </p:nvPicPr>
          <p:blipFill>
            <a:blip r:embed="rId21"/>
            <a:stretch>
              <a:fillRect/>
            </a:stretch>
          </p:blipFill>
          <p:spPr>
            <a:xfrm>
              <a:off x="13711" y="5865"/>
              <a:ext cx="1716" cy="2284"/>
            </a:xfrm>
            <a:prstGeom prst="rect">
              <a:avLst/>
            </a:prstGeom>
            <a:noFill/>
            <a:ln>
              <a:noFill/>
            </a:ln>
          </p:spPr>
        </p:pic>
      </p:grpSp>
      <p:grpSp>
        <p:nvGrpSpPr>
          <p:cNvPr id="66" name="组合 65"/>
          <p:cNvGrpSpPr/>
          <p:nvPr/>
        </p:nvGrpSpPr>
        <p:grpSpPr>
          <a:xfrm>
            <a:off x="8239760" y="1258570"/>
            <a:ext cx="1122680" cy="1553845"/>
            <a:chOff x="12976" y="1982"/>
            <a:chExt cx="1768" cy="2447"/>
          </a:xfrm>
        </p:grpSpPr>
        <p:sp>
          <p:nvSpPr>
            <p:cNvPr id="59" name="矩形 58"/>
            <p:cNvSpPr/>
            <p:nvPr>
              <p:custDataLst>
                <p:tags r:id="rId22"/>
              </p:custDataLst>
            </p:nvPr>
          </p:nvSpPr>
          <p:spPr>
            <a:xfrm>
              <a:off x="13086" y="2073"/>
              <a:ext cx="1658" cy="2356"/>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7" name="图片 5"/>
            <p:cNvPicPr>
              <a:picLocks noChangeAspect="1"/>
            </p:cNvPicPr>
            <p:nvPr>
              <p:custDataLst>
                <p:tags r:id="rId23"/>
              </p:custDataLst>
            </p:nvPr>
          </p:nvPicPr>
          <p:blipFill>
            <a:blip r:embed="rId24"/>
            <a:stretch>
              <a:fillRect/>
            </a:stretch>
          </p:blipFill>
          <p:spPr>
            <a:xfrm>
              <a:off x="12976" y="1982"/>
              <a:ext cx="1675" cy="2328"/>
            </a:xfrm>
            <a:prstGeom prst="rect">
              <a:avLst/>
            </a:prstGeom>
            <a:noFill/>
            <a:ln>
              <a:noFill/>
            </a:ln>
          </p:spPr>
        </p:pic>
      </p:grpSp>
      <p:grpSp>
        <p:nvGrpSpPr>
          <p:cNvPr id="69" name="组合 68"/>
          <p:cNvGrpSpPr/>
          <p:nvPr/>
        </p:nvGrpSpPr>
        <p:grpSpPr>
          <a:xfrm>
            <a:off x="8239760" y="3100070"/>
            <a:ext cx="1125220" cy="1518920"/>
            <a:chOff x="9530" y="5878"/>
            <a:chExt cx="1772" cy="2392"/>
          </a:xfrm>
        </p:grpSpPr>
        <p:sp>
          <p:nvSpPr>
            <p:cNvPr id="62" name="矩形 61"/>
            <p:cNvSpPr/>
            <p:nvPr>
              <p:custDataLst>
                <p:tags r:id="rId25"/>
              </p:custDataLst>
            </p:nvPr>
          </p:nvSpPr>
          <p:spPr>
            <a:xfrm>
              <a:off x="9644" y="5914"/>
              <a:ext cx="1658" cy="2356"/>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9" name="图片 6"/>
            <p:cNvPicPr>
              <a:picLocks noChangeAspect="1"/>
            </p:cNvPicPr>
            <p:nvPr>
              <p:custDataLst>
                <p:tags r:id="rId26"/>
              </p:custDataLst>
            </p:nvPr>
          </p:nvPicPr>
          <p:blipFill>
            <a:blip r:embed="rId27"/>
            <a:stretch>
              <a:fillRect/>
            </a:stretch>
          </p:blipFill>
          <p:spPr>
            <a:xfrm>
              <a:off x="9530" y="5878"/>
              <a:ext cx="1684" cy="2296"/>
            </a:xfrm>
            <a:prstGeom prst="rect">
              <a:avLst/>
            </a:prstGeom>
            <a:noFill/>
            <a:ln>
              <a:noFill/>
            </a:ln>
          </p:spPr>
        </p:pic>
      </p:grpSp>
      <p:grpSp>
        <p:nvGrpSpPr>
          <p:cNvPr id="72" name="组合 71"/>
          <p:cNvGrpSpPr/>
          <p:nvPr/>
        </p:nvGrpSpPr>
        <p:grpSpPr>
          <a:xfrm>
            <a:off x="755015" y="3068320"/>
            <a:ext cx="1109345" cy="1526540"/>
            <a:chOff x="1189" y="5866"/>
            <a:chExt cx="1747" cy="2404"/>
          </a:xfrm>
        </p:grpSpPr>
        <p:sp>
          <p:nvSpPr>
            <p:cNvPr id="60" name="矩形 59"/>
            <p:cNvSpPr/>
            <p:nvPr>
              <p:custDataLst>
                <p:tags r:id="rId28"/>
              </p:custDataLst>
            </p:nvPr>
          </p:nvSpPr>
          <p:spPr>
            <a:xfrm>
              <a:off x="1278" y="5914"/>
              <a:ext cx="1658" cy="2356"/>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6" name="图片 7"/>
            <p:cNvPicPr>
              <a:picLocks noChangeAspect="1"/>
            </p:cNvPicPr>
            <p:nvPr>
              <p:custDataLst>
                <p:tags r:id="rId29"/>
              </p:custDataLst>
            </p:nvPr>
          </p:nvPicPr>
          <p:blipFill>
            <a:blip r:embed="rId30"/>
            <a:srcRect t="-859" b="859"/>
            <a:stretch>
              <a:fillRect/>
            </a:stretch>
          </p:blipFill>
          <p:spPr>
            <a:xfrm>
              <a:off x="1189" y="5866"/>
              <a:ext cx="1670" cy="2295"/>
            </a:xfrm>
            <a:prstGeom prst="rect">
              <a:avLst/>
            </a:prstGeom>
            <a:noFill/>
            <a:ln>
              <a:noFill/>
            </a:ln>
          </p:spPr>
        </p:pic>
      </p:grpSp>
      <p:sp>
        <p:nvSpPr>
          <p:cNvPr id="73" name="圆角矩形 72"/>
          <p:cNvSpPr/>
          <p:nvPr/>
        </p:nvSpPr>
        <p:spPr>
          <a:xfrm>
            <a:off x="2019935" y="1328420"/>
            <a:ext cx="2225675" cy="1507490"/>
          </a:xfrm>
          <a:prstGeom prst="roundRect">
            <a:avLst>
              <a:gd name="adj" fmla="val 9519"/>
            </a:avLst>
          </a:prstGeom>
          <a:solidFill>
            <a:schemeClr val="accent1">
              <a:lumMod val="20000"/>
              <a:lumOff val="8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4" name="圆角矩形 73"/>
          <p:cNvSpPr/>
          <p:nvPr>
            <p:custDataLst>
              <p:tags r:id="rId31"/>
            </p:custDataLst>
          </p:nvPr>
        </p:nvSpPr>
        <p:spPr>
          <a:xfrm>
            <a:off x="5814695" y="1328420"/>
            <a:ext cx="2225675" cy="1507490"/>
          </a:xfrm>
          <a:prstGeom prst="roundRect">
            <a:avLst>
              <a:gd name="adj" fmla="val 8719"/>
            </a:avLst>
          </a:prstGeom>
          <a:solidFill>
            <a:schemeClr val="accent1">
              <a:lumMod val="20000"/>
              <a:lumOff val="8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5" name="圆角矩形 74"/>
          <p:cNvSpPr/>
          <p:nvPr>
            <p:custDataLst>
              <p:tags r:id="rId32"/>
            </p:custDataLst>
          </p:nvPr>
        </p:nvSpPr>
        <p:spPr>
          <a:xfrm>
            <a:off x="9504680" y="1328420"/>
            <a:ext cx="2225675" cy="1507490"/>
          </a:xfrm>
          <a:prstGeom prst="roundRect">
            <a:avLst>
              <a:gd name="adj" fmla="val 7919"/>
            </a:avLst>
          </a:prstGeom>
          <a:solidFill>
            <a:schemeClr val="accent1">
              <a:lumMod val="20000"/>
              <a:lumOff val="8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6" name="圆角矩形 75"/>
          <p:cNvSpPr/>
          <p:nvPr>
            <p:custDataLst>
              <p:tags r:id="rId33"/>
            </p:custDataLst>
          </p:nvPr>
        </p:nvSpPr>
        <p:spPr>
          <a:xfrm>
            <a:off x="2021840" y="3098165"/>
            <a:ext cx="2225675" cy="1484630"/>
          </a:xfrm>
          <a:prstGeom prst="roundRect">
            <a:avLst>
              <a:gd name="adj" fmla="val 7919"/>
            </a:avLst>
          </a:prstGeom>
          <a:solidFill>
            <a:schemeClr val="accent1">
              <a:lumMod val="20000"/>
              <a:lumOff val="8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7" name="圆角矩形 76"/>
          <p:cNvSpPr/>
          <p:nvPr>
            <p:custDataLst>
              <p:tags r:id="rId34"/>
            </p:custDataLst>
          </p:nvPr>
        </p:nvSpPr>
        <p:spPr>
          <a:xfrm>
            <a:off x="5820410" y="3081655"/>
            <a:ext cx="2226310" cy="1484630"/>
          </a:xfrm>
          <a:prstGeom prst="roundRect">
            <a:avLst>
              <a:gd name="adj" fmla="val 7919"/>
            </a:avLst>
          </a:prstGeom>
          <a:solidFill>
            <a:schemeClr val="accent1">
              <a:lumMod val="20000"/>
              <a:lumOff val="8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8" name="圆角矩形 77"/>
          <p:cNvSpPr/>
          <p:nvPr>
            <p:custDataLst>
              <p:tags r:id="rId35"/>
            </p:custDataLst>
          </p:nvPr>
        </p:nvSpPr>
        <p:spPr>
          <a:xfrm>
            <a:off x="9526905" y="3088640"/>
            <a:ext cx="2204085" cy="1484630"/>
          </a:xfrm>
          <a:prstGeom prst="roundRect">
            <a:avLst>
              <a:gd name="adj" fmla="val 7919"/>
            </a:avLst>
          </a:prstGeom>
          <a:solidFill>
            <a:schemeClr val="accent1">
              <a:lumMod val="20000"/>
              <a:lumOff val="8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9" name="圆角矩形 78"/>
          <p:cNvSpPr/>
          <p:nvPr>
            <p:custDataLst>
              <p:tags r:id="rId36"/>
            </p:custDataLst>
          </p:nvPr>
        </p:nvSpPr>
        <p:spPr>
          <a:xfrm>
            <a:off x="2021840" y="4856480"/>
            <a:ext cx="2226310" cy="1484630"/>
          </a:xfrm>
          <a:prstGeom prst="roundRect">
            <a:avLst>
              <a:gd name="adj" fmla="val 7919"/>
            </a:avLst>
          </a:prstGeom>
          <a:solidFill>
            <a:schemeClr val="accent1">
              <a:lumMod val="20000"/>
              <a:lumOff val="8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0" name="文本框 79"/>
          <p:cNvSpPr txBox="1"/>
          <p:nvPr/>
        </p:nvSpPr>
        <p:spPr>
          <a:xfrm>
            <a:off x="2151380" y="1376045"/>
            <a:ext cx="2024380" cy="1476375"/>
          </a:xfrm>
          <a:prstGeom prst="rect">
            <a:avLst/>
          </a:prstGeom>
          <a:noFill/>
        </p:spPr>
        <p:txBody>
          <a:bodyPr wrap="square" rtlCol="0">
            <a:spAutoFit/>
          </a:bodyPr>
          <a:p>
            <a:r>
              <a:rPr lang="en-US" altLang="zh-CN" sz="1600" b="1">
                <a:solidFill>
                  <a:schemeClr val="accent1">
                    <a:lumMod val="50000"/>
                  </a:schemeClr>
                </a:solidFill>
                <a:latin typeface="黑体" charset="0"/>
                <a:ea typeface="黑体" charset="0"/>
              </a:rPr>
              <a:t>CEO </a:t>
            </a:r>
            <a:r>
              <a:rPr lang="zh-CN" altLang="en-US" sz="1600" b="1">
                <a:solidFill>
                  <a:schemeClr val="accent1">
                    <a:lumMod val="50000"/>
                  </a:schemeClr>
                </a:solidFill>
                <a:latin typeface="黑体" charset="0"/>
                <a:ea typeface="黑体" charset="0"/>
              </a:rPr>
              <a:t>储岱泽</a:t>
            </a:r>
            <a:endParaRPr lang="zh-CN" altLang="en-US" sz="1600" b="1">
              <a:solidFill>
                <a:schemeClr val="accent1">
                  <a:lumMod val="50000"/>
                </a:schemeClr>
              </a:solidFill>
              <a:latin typeface="黑体" charset="0"/>
              <a:ea typeface="黑体" charset="0"/>
            </a:endParaRPr>
          </a:p>
          <a:p>
            <a:r>
              <a:rPr lang="zh-CN" altLang="en-US" sz="1400">
                <a:latin typeface="黑体" charset="0"/>
                <a:ea typeface="黑体" charset="0"/>
              </a:rPr>
              <a:t>软件工程</a:t>
            </a:r>
            <a:endParaRPr sz="1000">
              <a:latin typeface="宋体" charset="0"/>
              <a:ea typeface="宋体" charset="0"/>
            </a:endParaRPr>
          </a:p>
          <a:p>
            <a:r>
              <a:rPr sz="1200">
                <a:latin typeface="宋体" charset="0"/>
                <a:ea typeface="宋体" charset="0"/>
              </a:rPr>
              <a:t>制定公司长远发展目标和战略</a:t>
            </a:r>
            <a:r>
              <a:rPr lang="zh-CN" sz="1200">
                <a:latin typeface="宋体" charset="0"/>
                <a:ea typeface="宋体" charset="0"/>
              </a:rPr>
              <a:t>。</a:t>
            </a:r>
            <a:r>
              <a:rPr sz="1200">
                <a:latin typeface="宋体" charset="0"/>
                <a:ea typeface="宋体" charset="0"/>
              </a:rPr>
              <a:t>监督日常运营，确保高效执行。 构建和领导高效团队，推动公司文化建设。</a:t>
            </a:r>
            <a:endParaRPr sz="1200">
              <a:latin typeface="宋体" charset="0"/>
              <a:ea typeface="宋体" charset="0"/>
            </a:endParaRPr>
          </a:p>
          <a:p>
            <a:endParaRPr lang="zh-CN" altLang="en-US" sz="1200">
              <a:latin typeface="宋体" charset="0"/>
              <a:ea typeface="宋体" charset="0"/>
            </a:endParaRPr>
          </a:p>
        </p:txBody>
      </p:sp>
      <p:sp>
        <p:nvSpPr>
          <p:cNvPr id="81" name="文本框 80"/>
          <p:cNvSpPr txBox="1"/>
          <p:nvPr>
            <p:custDataLst>
              <p:tags r:id="rId37"/>
            </p:custDataLst>
          </p:nvPr>
        </p:nvSpPr>
        <p:spPr>
          <a:xfrm>
            <a:off x="5928360" y="1376045"/>
            <a:ext cx="2024380" cy="1476375"/>
          </a:xfrm>
          <a:prstGeom prst="rect">
            <a:avLst/>
          </a:prstGeom>
          <a:noFill/>
        </p:spPr>
        <p:txBody>
          <a:bodyPr wrap="square" rtlCol="0">
            <a:spAutoFit/>
          </a:bodyPr>
          <a:p>
            <a:r>
              <a:rPr lang="en-US" altLang="zh-CN" sz="1600" b="1">
                <a:solidFill>
                  <a:schemeClr val="accent1">
                    <a:lumMod val="50000"/>
                  </a:schemeClr>
                </a:solidFill>
                <a:latin typeface="黑体" charset="0"/>
                <a:ea typeface="黑体" charset="0"/>
              </a:rPr>
              <a:t>CTO </a:t>
            </a:r>
            <a:r>
              <a:rPr lang="zh-CN" altLang="en-US" sz="1600" b="1">
                <a:solidFill>
                  <a:schemeClr val="accent1">
                    <a:lumMod val="50000"/>
                  </a:schemeClr>
                </a:solidFill>
                <a:latin typeface="黑体" charset="0"/>
                <a:ea typeface="黑体" charset="0"/>
              </a:rPr>
              <a:t>杨滕超</a:t>
            </a:r>
            <a:endParaRPr lang="zh-CN" altLang="en-US" sz="1600" b="1">
              <a:solidFill>
                <a:schemeClr val="accent1">
                  <a:lumMod val="50000"/>
                </a:schemeClr>
              </a:solidFill>
              <a:latin typeface="黑体" charset="0"/>
              <a:ea typeface="黑体" charset="0"/>
            </a:endParaRPr>
          </a:p>
          <a:p>
            <a:r>
              <a:rPr lang="zh-CN" altLang="en-US" sz="1400">
                <a:latin typeface="黑体" charset="0"/>
                <a:ea typeface="黑体" charset="0"/>
              </a:rPr>
              <a:t>软件工程</a:t>
            </a:r>
            <a:endParaRPr sz="1000">
              <a:latin typeface="宋体" charset="0"/>
              <a:ea typeface="宋体" charset="0"/>
            </a:endParaRPr>
          </a:p>
          <a:p>
            <a:r>
              <a:rPr sz="1200">
                <a:latin typeface="宋体" charset="0"/>
                <a:ea typeface="宋体" charset="0"/>
              </a:rPr>
              <a:t>领导技术创新，保持技术领先。规划并实施技术架构，确保系统稳定性和扩展性。</a:t>
            </a:r>
            <a:endParaRPr sz="1200">
              <a:latin typeface="宋体" charset="0"/>
              <a:ea typeface="宋体" charset="0"/>
            </a:endParaRPr>
          </a:p>
          <a:p>
            <a:r>
              <a:rPr sz="1200">
                <a:latin typeface="宋体" charset="0"/>
                <a:ea typeface="宋体" charset="0"/>
              </a:rPr>
              <a:t>培养技术团队，提升团队专业能力。</a:t>
            </a:r>
            <a:endParaRPr sz="1200">
              <a:latin typeface="宋体" charset="0"/>
              <a:ea typeface="宋体" charset="0"/>
            </a:endParaRPr>
          </a:p>
        </p:txBody>
      </p:sp>
      <p:sp>
        <p:nvSpPr>
          <p:cNvPr id="82" name="文本框 81"/>
          <p:cNvSpPr txBox="1"/>
          <p:nvPr>
            <p:custDataLst>
              <p:tags r:id="rId38"/>
            </p:custDataLst>
          </p:nvPr>
        </p:nvSpPr>
        <p:spPr>
          <a:xfrm>
            <a:off x="9592310" y="1336040"/>
            <a:ext cx="2024380" cy="1476375"/>
          </a:xfrm>
          <a:prstGeom prst="rect">
            <a:avLst/>
          </a:prstGeom>
          <a:noFill/>
        </p:spPr>
        <p:txBody>
          <a:bodyPr wrap="square" rtlCol="0">
            <a:spAutoFit/>
          </a:bodyPr>
          <a:p>
            <a:r>
              <a:rPr lang="en-US" altLang="zh-CN" sz="1600" b="1">
                <a:solidFill>
                  <a:schemeClr val="accent1">
                    <a:lumMod val="50000"/>
                  </a:schemeClr>
                </a:solidFill>
                <a:latin typeface="黑体" charset="0"/>
                <a:ea typeface="黑体" charset="0"/>
              </a:rPr>
              <a:t>COO </a:t>
            </a:r>
            <a:r>
              <a:rPr lang="zh-CN" altLang="en-US" sz="1600" b="1">
                <a:solidFill>
                  <a:schemeClr val="accent1">
                    <a:lumMod val="50000"/>
                  </a:schemeClr>
                </a:solidFill>
                <a:latin typeface="黑体" charset="0"/>
                <a:ea typeface="黑体" charset="0"/>
              </a:rPr>
              <a:t>张碧</a:t>
            </a:r>
            <a:r>
              <a:rPr lang="zh-CN" altLang="en-US" sz="1600" b="1">
                <a:solidFill>
                  <a:schemeClr val="accent1">
                    <a:lumMod val="50000"/>
                  </a:schemeClr>
                </a:solidFill>
                <a:latin typeface="黑体" charset="0"/>
                <a:ea typeface="黑体" charset="0"/>
              </a:rPr>
              <a:t>滢</a:t>
            </a:r>
            <a:endParaRPr lang="zh-CN" altLang="en-US" sz="1600" b="1">
              <a:solidFill>
                <a:schemeClr val="accent1">
                  <a:lumMod val="50000"/>
                </a:schemeClr>
              </a:solidFill>
              <a:latin typeface="黑体" charset="0"/>
              <a:ea typeface="黑体" charset="0"/>
            </a:endParaRPr>
          </a:p>
          <a:p>
            <a:r>
              <a:rPr lang="zh-CN" altLang="en-US" sz="1400">
                <a:latin typeface="黑体" charset="0"/>
                <a:ea typeface="黑体" charset="0"/>
              </a:rPr>
              <a:t>工商管理</a:t>
            </a:r>
            <a:endParaRPr lang="zh-CN" altLang="en-US" sz="1400">
              <a:latin typeface="黑体" charset="0"/>
              <a:ea typeface="黑体" charset="0"/>
            </a:endParaRPr>
          </a:p>
          <a:p>
            <a:r>
              <a:rPr sz="1200">
                <a:latin typeface="宋体" charset="0"/>
                <a:ea typeface="宋体" charset="0"/>
              </a:rPr>
              <a:t>负责公司日常运营管理，确保业务顺畅。持续优化业务流程，提高工作效率。</a:t>
            </a:r>
            <a:endParaRPr sz="1200">
              <a:latin typeface="宋体" charset="0"/>
              <a:ea typeface="宋体" charset="0"/>
            </a:endParaRPr>
          </a:p>
          <a:p>
            <a:r>
              <a:rPr sz="1200">
                <a:latin typeface="宋体" charset="0"/>
                <a:ea typeface="宋体" charset="0"/>
              </a:rPr>
              <a:t>促进跨部门合作，实现公司战略目标。</a:t>
            </a:r>
            <a:endParaRPr sz="1200">
              <a:latin typeface="宋体" charset="0"/>
              <a:ea typeface="宋体" charset="0"/>
            </a:endParaRPr>
          </a:p>
        </p:txBody>
      </p:sp>
      <p:sp>
        <p:nvSpPr>
          <p:cNvPr id="83" name="文本框 82"/>
          <p:cNvSpPr txBox="1"/>
          <p:nvPr>
            <p:custDataLst>
              <p:tags r:id="rId39"/>
            </p:custDataLst>
          </p:nvPr>
        </p:nvSpPr>
        <p:spPr>
          <a:xfrm>
            <a:off x="2153920" y="3142615"/>
            <a:ext cx="2024380" cy="1476375"/>
          </a:xfrm>
          <a:prstGeom prst="rect">
            <a:avLst/>
          </a:prstGeom>
          <a:noFill/>
        </p:spPr>
        <p:txBody>
          <a:bodyPr wrap="square" rtlCol="0">
            <a:spAutoFit/>
          </a:bodyPr>
          <a:p>
            <a:r>
              <a:rPr sz="1600" b="1">
                <a:solidFill>
                  <a:schemeClr val="accent1">
                    <a:lumMod val="50000"/>
                  </a:schemeClr>
                </a:solidFill>
                <a:latin typeface="黑体" charset="0"/>
                <a:ea typeface="黑体" charset="0"/>
              </a:rPr>
              <a:t>CIO 马威</a:t>
            </a:r>
            <a:endParaRPr sz="1600" b="1">
              <a:solidFill>
                <a:schemeClr val="accent1">
                  <a:lumMod val="50000"/>
                </a:schemeClr>
              </a:solidFill>
              <a:latin typeface="黑体" charset="0"/>
              <a:ea typeface="黑体" charset="0"/>
            </a:endParaRPr>
          </a:p>
          <a:p>
            <a:r>
              <a:rPr lang="zh-CN" altLang="en-US" sz="1400">
                <a:latin typeface="黑体" charset="0"/>
                <a:ea typeface="黑体" charset="0"/>
              </a:rPr>
              <a:t>软件工程</a:t>
            </a:r>
            <a:endParaRPr sz="1000">
              <a:latin typeface="宋体" charset="0"/>
              <a:ea typeface="宋体" charset="0"/>
            </a:endParaRPr>
          </a:p>
          <a:p>
            <a:r>
              <a:rPr sz="1200">
                <a:latin typeface="宋体" charset="0"/>
                <a:ea typeface="宋体" charset="0"/>
              </a:rPr>
              <a:t>管理公司信息系统，保障数据安全和高效运作。为业务部门提供技术解决方案和支持。制定和实施技术战略，推动技术创新。</a:t>
            </a:r>
            <a:endParaRPr sz="1200">
              <a:latin typeface="宋体" charset="0"/>
              <a:ea typeface="宋体" charset="0"/>
            </a:endParaRPr>
          </a:p>
        </p:txBody>
      </p:sp>
      <p:sp>
        <p:nvSpPr>
          <p:cNvPr id="84" name="文本框 83"/>
          <p:cNvSpPr txBox="1"/>
          <p:nvPr>
            <p:custDataLst>
              <p:tags r:id="rId40"/>
            </p:custDataLst>
          </p:nvPr>
        </p:nvSpPr>
        <p:spPr>
          <a:xfrm>
            <a:off x="5935345" y="3142615"/>
            <a:ext cx="2024380" cy="1291590"/>
          </a:xfrm>
          <a:prstGeom prst="rect">
            <a:avLst/>
          </a:prstGeom>
          <a:noFill/>
        </p:spPr>
        <p:txBody>
          <a:bodyPr wrap="square" rtlCol="0">
            <a:spAutoFit/>
          </a:bodyPr>
          <a:p>
            <a:r>
              <a:rPr sz="1600" b="1">
                <a:solidFill>
                  <a:schemeClr val="accent1">
                    <a:lumMod val="50000"/>
                  </a:schemeClr>
                </a:solidFill>
                <a:latin typeface="黑体" charset="0"/>
                <a:ea typeface="黑体" charset="0"/>
              </a:rPr>
              <a:t>CPO 苏家铭</a:t>
            </a:r>
            <a:endParaRPr sz="1600" b="1">
              <a:solidFill>
                <a:schemeClr val="accent1">
                  <a:lumMod val="50000"/>
                </a:schemeClr>
              </a:solidFill>
              <a:latin typeface="黑体" charset="0"/>
              <a:ea typeface="黑体" charset="0"/>
            </a:endParaRPr>
          </a:p>
          <a:p>
            <a:r>
              <a:rPr lang="zh-CN" altLang="en-US" sz="1400">
                <a:latin typeface="黑体" charset="0"/>
                <a:ea typeface="黑体" charset="0"/>
              </a:rPr>
              <a:t>软件工程</a:t>
            </a:r>
            <a:endParaRPr sz="1000">
              <a:latin typeface="宋体" charset="0"/>
              <a:ea typeface="宋体" charset="0"/>
            </a:endParaRPr>
          </a:p>
          <a:p>
            <a:r>
              <a:rPr sz="1200">
                <a:latin typeface="宋体" charset="0"/>
                <a:ea typeface="宋体" charset="0"/>
              </a:rPr>
              <a:t>负责产品设计和用户体验优化。分析市场需求，指导产品迭代和创新。收集用户反馈，持续改进产品功能。</a:t>
            </a:r>
            <a:endParaRPr sz="1200">
              <a:latin typeface="宋体" charset="0"/>
              <a:ea typeface="宋体" charset="0"/>
            </a:endParaRPr>
          </a:p>
        </p:txBody>
      </p:sp>
      <p:sp>
        <p:nvSpPr>
          <p:cNvPr id="85" name="文本框 84"/>
          <p:cNvSpPr txBox="1"/>
          <p:nvPr>
            <p:custDataLst>
              <p:tags r:id="rId41"/>
            </p:custDataLst>
          </p:nvPr>
        </p:nvSpPr>
        <p:spPr>
          <a:xfrm>
            <a:off x="9597390" y="3142615"/>
            <a:ext cx="2024380" cy="1476375"/>
          </a:xfrm>
          <a:prstGeom prst="rect">
            <a:avLst/>
          </a:prstGeom>
          <a:noFill/>
        </p:spPr>
        <p:txBody>
          <a:bodyPr wrap="square" rtlCol="0">
            <a:spAutoFit/>
          </a:bodyPr>
          <a:p>
            <a:r>
              <a:rPr sz="1600" b="1">
                <a:solidFill>
                  <a:schemeClr val="accent1">
                    <a:lumMod val="50000"/>
                  </a:schemeClr>
                </a:solidFill>
                <a:latin typeface="黑体" charset="0"/>
                <a:ea typeface="黑体" charset="0"/>
              </a:rPr>
              <a:t>CFO 曹伟</a:t>
            </a:r>
            <a:endParaRPr sz="1600" b="1">
              <a:solidFill>
                <a:schemeClr val="accent1">
                  <a:lumMod val="50000"/>
                </a:schemeClr>
              </a:solidFill>
              <a:latin typeface="黑体" charset="0"/>
              <a:ea typeface="黑体" charset="0"/>
            </a:endParaRPr>
          </a:p>
          <a:p>
            <a:r>
              <a:rPr lang="zh-CN" altLang="en-US" sz="1400">
                <a:latin typeface="黑体" charset="0"/>
                <a:ea typeface="黑体" charset="0"/>
                <a:sym typeface="+mn-ea"/>
              </a:rPr>
              <a:t>工商管理</a:t>
            </a:r>
            <a:endParaRPr lang="zh-CN" altLang="en-US" sz="1400">
              <a:latin typeface="黑体" charset="0"/>
              <a:ea typeface="黑体" charset="0"/>
            </a:endParaRPr>
          </a:p>
          <a:p>
            <a:r>
              <a:rPr sz="1200">
                <a:latin typeface="宋体" charset="0"/>
                <a:ea typeface="宋体" charset="0"/>
              </a:rPr>
              <a:t>制定和执行财务计划，确保财务健康。管理成本，优化资源配置，提高经济效益。</a:t>
            </a:r>
            <a:endParaRPr sz="1200">
              <a:latin typeface="宋体" charset="0"/>
              <a:ea typeface="宋体" charset="0"/>
            </a:endParaRPr>
          </a:p>
          <a:p>
            <a:r>
              <a:rPr sz="1200">
                <a:latin typeface="宋体" charset="0"/>
                <a:ea typeface="宋体" charset="0"/>
              </a:rPr>
              <a:t>分析投资机会，为公司提供财务建议。</a:t>
            </a:r>
            <a:endParaRPr sz="1200">
              <a:latin typeface="宋体" charset="0"/>
              <a:ea typeface="宋体" charset="0"/>
            </a:endParaRPr>
          </a:p>
        </p:txBody>
      </p:sp>
      <p:sp>
        <p:nvSpPr>
          <p:cNvPr id="86" name="文本框 85"/>
          <p:cNvSpPr txBox="1"/>
          <p:nvPr>
            <p:custDataLst>
              <p:tags r:id="rId42"/>
            </p:custDataLst>
          </p:nvPr>
        </p:nvSpPr>
        <p:spPr>
          <a:xfrm>
            <a:off x="2151380" y="4902200"/>
            <a:ext cx="2024380" cy="1476375"/>
          </a:xfrm>
          <a:prstGeom prst="rect">
            <a:avLst/>
          </a:prstGeom>
          <a:noFill/>
        </p:spPr>
        <p:txBody>
          <a:bodyPr wrap="square" rtlCol="0">
            <a:spAutoFit/>
          </a:bodyPr>
          <a:p>
            <a:r>
              <a:rPr sz="1600" b="1">
                <a:solidFill>
                  <a:schemeClr val="accent1">
                    <a:lumMod val="50000"/>
                  </a:schemeClr>
                </a:solidFill>
                <a:latin typeface="黑体" charset="0"/>
                <a:ea typeface="黑体" charset="0"/>
              </a:rPr>
              <a:t>CAO 莫益萌</a:t>
            </a:r>
            <a:endParaRPr sz="1600" b="1">
              <a:solidFill>
                <a:schemeClr val="accent1">
                  <a:lumMod val="50000"/>
                </a:schemeClr>
              </a:solidFill>
              <a:latin typeface="黑体" charset="0"/>
              <a:ea typeface="黑体" charset="0"/>
            </a:endParaRPr>
          </a:p>
          <a:p>
            <a:r>
              <a:rPr lang="zh-CN" altLang="en-US" sz="1400">
                <a:latin typeface="黑体" charset="0"/>
                <a:ea typeface="黑体" charset="0"/>
              </a:rPr>
              <a:t>软件工程</a:t>
            </a:r>
            <a:endParaRPr sz="1000">
              <a:latin typeface="宋体" charset="0"/>
              <a:ea typeface="宋体" charset="0"/>
            </a:endParaRPr>
          </a:p>
          <a:p>
            <a:r>
              <a:rPr sz="1200">
                <a:latin typeface="宋体" charset="0"/>
                <a:ea typeface="宋体" charset="0"/>
              </a:rPr>
              <a:t>优化公司行政管理流程，提升运营效率。管理人力资源，构建人才发展体系。协调内部资源，确保各部门协同工作。</a:t>
            </a:r>
            <a:endParaRPr sz="1200">
              <a:latin typeface="宋体" charset="0"/>
              <a:ea typeface="宋体" charset="0"/>
            </a:endParaRPr>
          </a:p>
        </p:txBody>
      </p:sp>
      <p:sp>
        <p:nvSpPr>
          <p:cNvPr id="87" name="圆角矩形 86"/>
          <p:cNvSpPr/>
          <p:nvPr/>
        </p:nvSpPr>
        <p:spPr>
          <a:xfrm>
            <a:off x="4509135" y="4894580"/>
            <a:ext cx="7240270" cy="1471930"/>
          </a:xfrm>
          <a:prstGeom prst="roundRect">
            <a:avLst>
              <a:gd name="adj" fmla="val 10957"/>
            </a:avLst>
          </a:prstGeom>
          <a:solidFill>
            <a:schemeClr val="accent1">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8" name="文本框 87"/>
          <p:cNvSpPr txBox="1"/>
          <p:nvPr/>
        </p:nvSpPr>
        <p:spPr>
          <a:xfrm>
            <a:off x="4553585" y="5005070"/>
            <a:ext cx="6652260" cy="1198880"/>
          </a:xfrm>
          <a:prstGeom prst="rect">
            <a:avLst/>
          </a:prstGeom>
          <a:noFill/>
        </p:spPr>
        <p:txBody>
          <a:bodyPr wrap="square" rtlCol="0">
            <a:spAutoFit/>
          </a:bodyPr>
          <a:p>
            <a:pPr algn="ctr"/>
            <a:r>
              <a:rPr lang="zh-CN" altLang="en-US" sz="2400" b="1">
                <a:solidFill>
                  <a:schemeClr val="bg1"/>
                </a:solidFill>
                <a:latin typeface="黑体" charset="0"/>
                <a:ea typeface="黑体" charset="0"/>
                <a:cs typeface="黑体" charset="0"/>
              </a:rPr>
              <a:t>我们是一支专业的团队！</a:t>
            </a:r>
            <a:endParaRPr lang="zh-CN" altLang="en-US" sz="2400" b="1">
              <a:solidFill>
                <a:schemeClr val="bg1"/>
              </a:solidFill>
              <a:latin typeface="黑体" charset="0"/>
              <a:ea typeface="黑体" charset="0"/>
              <a:cs typeface="黑体" charset="0"/>
            </a:endParaRPr>
          </a:p>
          <a:p>
            <a:pPr algn="ctr"/>
            <a:r>
              <a:rPr lang="en-US" altLang="zh-CN" sz="2400" b="1">
                <a:solidFill>
                  <a:schemeClr val="bg1"/>
                </a:solidFill>
                <a:latin typeface="黑体" charset="0"/>
                <a:ea typeface="黑体" charset="0"/>
                <a:cs typeface="黑体" charset="0"/>
              </a:rPr>
              <a:t>        </a:t>
            </a:r>
            <a:r>
              <a:rPr lang="zh-CN" altLang="en-US" sz="2400" b="1">
                <a:solidFill>
                  <a:schemeClr val="bg1"/>
                </a:solidFill>
                <a:latin typeface="黑体" charset="0"/>
                <a:ea typeface="黑体" charset="0"/>
                <a:cs typeface="黑体" charset="0"/>
              </a:rPr>
              <a:t>我们是一支专注的团队！</a:t>
            </a:r>
            <a:endParaRPr lang="zh-CN" altLang="en-US" sz="2400" b="1">
              <a:solidFill>
                <a:schemeClr val="bg1"/>
              </a:solidFill>
              <a:latin typeface="黑体" charset="0"/>
              <a:ea typeface="黑体" charset="0"/>
              <a:cs typeface="黑体" charset="0"/>
            </a:endParaRPr>
          </a:p>
          <a:p>
            <a:pPr algn="ctr"/>
            <a:r>
              <a:rPr lang="en-US" altLang="zh-CN" sz="2400" b="1">
                <a:solidFill>
                  <a:schemeClr val="bg1"/>
                </a:solidFill>
                <a:latin typeface="黑体" charset="0"/>
                <a:ea typeface="黑体" charset="0"/>
                <a:cs typeface="黑体" charset="0"/>
              </a:rPr>
              <a:t>                </a:t>
            </a:r>
            <a:r>
              <a:rPr lang="zh-CN" altLang="en-US" sz="2400" b="1">
                <a:solidFill>
                  <a:schemeClr val="bg1"/>
                </a:solidFill>
                <a:latin typeface="黑体" charset="0"/>
                <a:ea typeface="黑体" charset="0"/>
                <a:cs typeface="黑体" charset="0"/>
              </a:rPr>
              <a:t>我们是一支有梦想的团队！</a:t>
            </a:r>
            <a:endParaRPr lang="zh-CN" altLang="en-US" sz="2400" b="1">
              <a:solidFill>
                <a:schemeClr val="bg1"/>
              </a:solidFill>
              <a:latin typeface="黑体" charset="0"/>
              <a:ea typeface="黑体" charset="0"/>
              <a:cs typeface="黑体" charset="0"/>
            </a:endParaRPr>
          </a:p>
        </p:txBody>
      </p:sp>
    </p:spTree>
    <p:custDataLst>
      <p:tags r:id="rId4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4"/>
          <p:cNvSpPr txBox="1">
            <a:spLocks noChangeArrowheads="1"/>
          </p:cNvSpPr>
          <p:nvPr>
            <p:custDataLst>
              <p:tags r:id="rId1"/>
            </p:custDataLst>
          </p:nvPr>
        </p:nvSpPr>
        <p:spPr bwMode="auto">
          <a:xfrm>
            <a:off x="2646998" y="2750185"/>
            <a:ext cx="2560955" cy="135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marL="0" marR="0" lvl="0" indent="0" algn="ctr" defTabSz="866775" rtl="0" eaLnBrk="1" fontAlgn="base" latinLnBrk="0" hangingPunct="1">
              <a:lnSpc>
                <a:spcPct val="100000"/>
              </a:lnSpc>
              <a:spcBef>
                <a:spcPct val="0"/>
              </a:spcBef>
              <a:spcAft>
                <a:spcPct val="0"/>
              </a:spcAft>
              <a:buClrTx/>
              <a:buSzTx/>
              <a:buFontTx/>
              <a:buNone/>
            </a:pPr>
            <a:r>
              <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rPr>
              <a:t>Part05</a:t>
            </a:r>
            <a:endPar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endParaRPr>
          </a:p>
        </p:txBody>
      </p:sp>
      <p:sp>
        <p:nvSpPr>
          <p:cNvPr id="13" name="矩形 12"/>
          <p:cNvSpPr/>
          <p:nvPr>
            <p:custDataLst>
              <p:tags r:id="rId2"/>
            </p:custDataLst>
          </p:nvPr>
        </p:nvSpPr>
        <p:spPr>
          <a:xfrm>
            <a:off x="2350453" y="2750820"/>
            <a:ext cx="21209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5" name="标题 4"/>
          <p:cNvSpPr>
            <a:spLocks noGrp="1"/>
          </p:cNvSpPr>
          <p:nvPr>
            <p:ph type="ctrTitle" idx="14"/>
            <p:custDataLst>
              <p:tags r:id="rId3"/>
            </p:custDataLst>
          </p:nvPr>
        </p:nvSpPr>
        <p:spPr>
          <a:xfrm>
            <a:off x="5446395" y="2750185"/>
            <a:ext cx="4528185" cy="726440"/>
          </a:xfrm>
        </p:spPr>
        <p:txBody>
          <a:bodyPr>
            <a:normAutofit fontScale="90000"/>
          </a:bodyPr>
          <a:lstStyle/>
          <a:p>
            <a:r>
              <a:rPr dirty="0"/>
              <a:t>未来成长和</a:t>
            </a:r>
            <a:r>
              <a:rPr dirty="0"/>
              <a:t>财务计划</a:t>
            </a:r>
            <a:endParaRPr dirty="0"/>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形 34"/>
            <p:cNvPicPr>
              <a:picLocks noChangeAspect="1"/>
            </p:cNvPicPr>
            <p:nvPr>
              <p:custDataLst>
                <p:tags r:id="rId5"/>
              </p:custDataLst>
            </p:nvPr>
          </p:nvPicPr>
          <p:blipFill rotWithShape="1">
            <a:blip r:embed="rId6" cstate="screen"/>
            <a:srcRect r="76895"/>
            <a:stretch>
              <a:fillRect/>
            </a:stretch>
          </p:blipFill>
          <p:spPr>
            <a:xfrm>
              <a:off x="2211814" y="-53093"/>
              <a:ext cx="778994" cy="960741"/>
            </a:xfrm>
            <a:prstGeom prst="ellipse">
              <a:avLst/>
            </a:prstGeom>
          </p:spPr>
        </p:pic>
      </p:grpSp>
      <p:grpSp>
        <p:nvGrpSpPr>
          <p:cNvPr id="12" name="组合 11"/>
          <p:cNvGrpSpPr/>
          <p:nvPr/>
        </p:nvGrpSpPr>
        <p:grpSpPr>
          <a:xfrm rot="0">
            <a:off x="5473065" y="3597275"/>
            <a:ext cx="2143760" cy="306705"/>
            <a:chOff x="8619" y="5665"/>
            <a:chExt cx="3376" cy="483"/>
          </a:xfrm>
        </p:grpSpPr>
        <p:sp>
          <p:nvSpPr>
            <p:cNvPr id="7" name="文本框 6"/>
            <p:cNvSpPr txBox="1"/>
            <p:nvPr/>
          </p:nvSpPr>
          <p:spPr>
            <a:xfrm>
              <a:off x="8619"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未来成长</a:t>
              </a:r>
              <a:endParaRPr lang="zh-CN" altLang="en-US" sz="1400">
                <a:latin typeface="宋体" charset="0"/>
                <a:ea typeface="宋体" charset="0"/>
              </a:endParaRPr>
            </a:p>
          </p:txBody>
        </p:sp>
        <p:sp>
          <p:nvSpPr>
            <p:cNvPr id="10" name="文本框 9"/>
            <p:cNvSpPr txBox="1"/>
            <p:nvPr>
              <p:custDataLst>
                <p:tags r:id="rId7"/>
              </p:custDataLst>
            </p:nvPr>
          </p:nvSpPr>
          <p:spPr>
            <a:xfrm>
              <a:off x="10307"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财务计划</a:t>
              </a:r>
              <a:endParaRPr lang="zh-CN" altLang="en-US" sz="1400">
                <a:latin typeface="宋体" charset="0"/>
                <a:ea typeface="宋体" charset="0"/>
              </a:endParaRPr>
            </a:p>
          </p:txBody>
        </p:sp>
      </p:grpSp>
    </p:spTree>
    <p:custDataLst>
      <p:tags r:id="rId8"/>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未来成长</a:t>
            </a:r>
            <a:endPar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1"/>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pic>
        <p:nvPicPr>
          <p:cNvPr id="2" name="图片 1"/>
          <p:cNvPicPr>
            <a:picLocks noChangeAspect="1"/>
          </p:cNvPicPr>
          <p:nvPr>
            <p:custDataLst>
              <p:tags r:id="rId11"/>
            </p:custDataLst>
          </p:nvPr>
        </p:nvPicPr>
        <p:blipFill>
          <a:blip r:embed="rId12"/>
          <a:stretch>
            <a:fillRect/>
          </a:stretch>
        </p:blipFill>
        <p:spPr>
          <a:xfrm>
            <a:off x="1763395" y="1066800"/>
            <a:ext cx="8416925" cy="4886960"/>
          </a:xfrm>
          <a:prstGeom prst="rect">
            <a:avLst/>
          </a:prstGeom>
        </p:spPr>
      </p:pic>
      <p:sp>
        <p:nvSpPr>
          <p:cNvPr id="3" name="文本框 2"/>
          <p:cNvSpPr txBox="1"/>
          <p:nvPr/>
        </p:nvSpPr>
        <p:spPr>
          <a:xfrm>
            <a:off x="1751330" y="5995670"/>
            <a:ext cx="8440420" cy="521970"/>
          </a:xfrm>
          <a:prstGeom prst="rect">
            <a:avLst/>
          </a:prstGeom>
          <a:noFill/>
        </p:spPr>
        <p:txBody>
          <a:bodyPr wrap="square" rtlCol="0">
            <a:spAutoFit/>
          </a:bodyPr>
          <a:p>
            <a:r>
              <a:rPr lang="zh-CN" altLang="en-US"/>
              <a:t>目标成为市场上</a:t>
            </a:r>
            <a:r>
              <a:rPr lang="zh-CN" altLang="en-US" sz="2800">
                <a:solidFill>
                  <a:srgbClr val="FF0000"/>
                </a:solidFill>
              </a:rPr>
              <a:t>最懂用户、最贴心</a:t>
            </a:r>
            <a:r>
              <a:rPr lang="zh-CN" altLang="en-US"/>
              <a:t>的音乐</a:t>
            </a:r>
            <a:r>
              <a:rPr lang="zh-CN" altLang="en-US"/>
              <a:t>推荐平台！～</a:t>
            </a:r>
            <a:endParaRPr lang="zh-CN" altLang="en-US"/>
          </a:p>
        </p:txBody>
      </p:sp>
    </p:spTree>
    <p:custDataLst>
      <p:tags r:id="rId1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财务计划</a:t>
            </a:r>
            <a:endPar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1"/>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graphicFrame>
        <p:nvGraphicFramePr>
          <p:cNvPr id="14" name="表格 13"/>
          <p:cNvGraphicFramePr/>
          <p:nvPr>
            <p:custDataLst>
              <p:tags r:id="rId11"/>
            </p:custDataLst>
          </p:nvPr>
        </p:nvGraphicFramePr>
        <p:xfrm>
          <a:off x="668020" y="926465"/>
          <a:ext cx="5677535" cy="5626100"/>
        </p:xfrm>
        <a:graphic>
          <a:graphicData uri="http://schemas.openxmlformats.org/drawingml/2006/table">
            <a:tbl>
              <a:tblPr firstRow="1" bandRow="1">
                <a:tableStyleId>{5C22544A-7EE6-4342-B048-85BDC9FD1C3A}</a:tableStyleId>
              </a:tblPr>
              <a:tblGrid>
                <a:gridCol w="1278890"/>
                <a:gridCol w="1526540"/>
                <a:gridCol w="771525"/>
                <a:gridCol w="1198245"/>
                <a:gridCol w="902335"/>
              </a:tblGrid>
              <a:tr h="281305">
                <a:tc>
                  <a:txBody>
                    <a:bodyPr/>
                    <a:p>
                      <a:pPr algn="ctr">
                        <a:buNone/>
                      </a:pPr>
                      <a:r>
                        <a:rPr lang="zh-CN" altLang="en-US" sz="1000"/>
                        <a:t>类别</a:t>
                      </a:r>
                      <a:endParaRPr lang="zh-CN" altLang="en-US" sz="1000"/>
                    </a:p>
                  </a:txBody>
                  <a:tcPr anchor="ctr" anchorCtr="0"/>
                </a:tc>
                <a:tc>
                  <a:txBody>
                    <a:bodyPr/>
                    <a:p>
                      <a:pPr algn="ctr">
                        <a:buNone/>
                      </a:pPr>
                      <a:r>
                        <a:rPr lang="zh-CN" altLang="en-US" sz="1000">
                          <a:sym typeface="+mn-ea"/>
                        </a:rPr>
                        <a:t>项目</a:t>
                      </a:r>
                      <a:endParaRPr lang="zh-CN" altLang="en-US" sz="1000">
                        <a:sym typeface="+mn-ea"/>
                      </a:endParaRPr>
                    </a:p>
                  </a:txBody>
                  <a:tcPr anchor="ctr" anchorCtr="0"/>
                </a:tc>
                <a:tc>
                  <a:txBody>
                    <a:bodyPr/>
                    <a:p>
                      <a:pPr algn="ctr">
                        <a:buNone/>
                      </a:pPr>
                      <a:r>
                        <a:rPr lang="zh-CN" altLang="en-US" sz="1000">
                          <a:sym typeface="+mn-ea"/>
                        </a:rPr>
                        <a:t>数量</a:t>
                      </a:r>
                      <a:endParaRPr lang="zh-CN" altLang="en-US" sz="1000">
                        <a:sym typeface="+mn-ea"/>
                      </a:endParaRPr>
                    </a:p>
                  </a:txBody>
                  <a:tcPr anchor="ctr" anchorCtr="0"/>
                </a:tc>
                <a:tc>
                  <a:txBody>
                    <a:bodyPr/>
                    <a:p>
                      <a:pPr algn="ctr">
                        <a:buNone/>
                      </a:pPr>
                      <a:r>
                        <a:rPr lang="zh-CN" altLang="en-US" sz="1000">
                          <a:sym typeface="+mn-ea"/>
                        </a:rPr>
                        <a:t>单价（元）</a:t>
                      </a:r>
                      <a:endParaRPr lang="zh-CN" altLang="en-US" sz="1000">
                        <a:sym typeface="+mn-ea"/>
                      </a:endParaRPr>
                    </a:p>
                  </a:txBody>
                  <a:tcPr anchor="ctr" anchorCtr="0"/>
                </a:tc>
                <a:tc>
                  <a:txBody>
                    <a:bodyPr/>
                    <a:p>
                      <a:pPr algn="ctr">
                        <a:buNone/>
                      </a:pPr>
                      <a:r>
                        <a:rPr lang="zh-CN" altLang="en-US" sz="1000">
                          <a:sym typeface="+mn-ea"/>
                        </a:rPr>
                        <a:t>金额（万元）</a:t>
                      </a:r>
                      <a:endParaRPr lang="zh-CN" altLang="en-US" sz="1000">
                        <a:sym typeface="+mn-ea"/>
                      </a:endParaRPr>
                    </a:p>
                  </a:txBody>
                  <a:tcPr anchor="ctr" anchorCtr="0"/>
                </a:tc>
              </a:tr>
              <a:tr h="281305">
                <a:tc>
                  <a:txBody>
                    <a:bodyPr/>
                    <a:p>
                      <a:pPr algn="ctr">
                        <a:buNone/>
                      </a:pPr>
                      <a:r>
                        <a:rPr lang="zh-CN" altLang="en-US" sz="1000"/>
                        <a:t>技术开发</a:t>
                      </a:r>
                      <a:endParaRPr lang="zh-CN" altLang="en-US" sz="1000"/>
                    </a:p>
                  </a:txBody>
                  <a:tcPr anchor="ctr" anchorCtr="0"/>
                </a:tc>
                <a:tc>
                  <a:txBody>
                    <a:bodyPr/>
                    <a:p>
                      <a:pPr algn="ctr">
                        <a:buNone/>
                      </a:pPr>
                      <a:r>
                        <a:rPr lang="zh-CN" altLang="en-US" sz="1000"/>
                        <a:t>市场调研</a:t>
                      </a:r>
                      <a:endParaRPr lang="zh-CN" altLang="en-US" sz="1000"/>
                    </a:p>
                  </a:txBody>
                  <a:tcPr anchor="ctr" anchorCtr="0"/>
                </a:tc>
                <a:tc>
                  <a:txBody>
                    <a:bodyPr/>
                    <a:p>
                      <a:pPr algn="ctr">
                        <a:buNone/>
                      </a:pPr>
                      <a:endParaRPr lang="zh-CN" altLang="en-US" sz="1000"/>
                    </a:p>
                  </a:txBody>
                  <a:tcPr anchor="ctr" anchorCtr="0"/>
                </a:tc>
                <a:tc>
                  <a:txBody>
                    <a:bodyPr/>
                    <a:p>
                      <a:pPr algn="ctr">
                        <a:buNone/>
                      </a:pPr>
                      <a:r>
                        <a:rPr lang="en-US" altLang="zh-CN" sz="1000"/>
                        <a:t>10000/</a:t>
                      </a:r>
                      <a:r>
                        <a:rPr lang="zh-CN" altLang="en-US" sz="1000"/>
                        <a:t>年</a:t>
                      </a:r>
                      <a:endParaRPr lang="zh-CN" altLang="en-US" sz="1000"/>
                    </a:p>
                  </a:txBody>
                  <a:tcPr anchor="ctr" anchorCtr="0"/>
                </a:tc>
                <a:tc>
                  <a:txBody>
                    <a:bodyPr/>
                    <a:p>
                      <a:pPr algn="ctr">
                        <a:buNone/>
                      </a:pPr>
                      <a:r>
                        <a:rPr lang="en-US" altLang="zh-CN" sz="1000"/>
                        <a:t>1</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UI设计（PC，移动端）</a:t>
                      </a:r>
                      <a:endParaRPr lang="zh-CN" altLang="en-US" sz="1000"/>
                    </a:p>
                  </a:txBody>
                  <a:tcPr anchor="ctr" anchorCtr="0"/>
                </a:tc>
                <a:tc>
                  <a:txBody>
                    <a:bodyPr/>
                    <a:p>
                      <a:pPr algn="ctr">
                        <a:buNone/>
                      </a:pPr>
                      <a:endParaRPr lang="zh-CN" altLang="en-US" sz="1000"/>
                    </a:p>
                  </a:txBody>
                  <a:tcPr anchor="ctr" anchorCtr="0"/>
                </a:tc>
                <a:tc>
                  <a:txBody>
                    <a:bodyPr/>
                    <a:p>
                      <a:pPr algn="ctr">
                        <a:buNone/>
                      </a:pPr>
                      <a:r>
                        <a:rPr lang="zh-CN" altLang="en-US" sz="1000"/>
                        <a:t>20000/年</a:t>
                      </a:r>
                      <a:endParaRPr lang="zh-CN" altLang="en-US" sz="1000"/>
                    </a:p>
                  </a:txBody>
                  <a:tcPr anchor="ctr" anchorCtr="0"/>
                </a:tc>
                <a:tc>
                  <a:txBody>
                    <a:bodyPr/>
                    <a:p>
                      <a:pPr algn="ctr">
                        <a:buNone/>
                      </a:pPr>
                      <a:r>
                        <a:rPr lang="en-US" altLang="zh-CN" sz="1000"/>
                        <a:t>2</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架构设计</a:t>
                      </a:r>
                      <a:endParaRPr lang="zh-CN" altLang="en-US" sz="1000"/>
                    </a:p>
                  </a:txBody>
                  <a:tcPr anchor="ctr" anchorCtr="0"/>
                </a:tc>
                <a:tc>
                  <a:txBody>
                    <a:bodyPr/>
                    <a:p>
                      <a:pPr algn="ctr">
                        <a:buNone/>
                      </a:pPr>
                      <a:endParaRPr lang="zh-CN" altLang="en-US" sz="1000"/>
                    </a:p>
                  </a:txBody>
                  <a:tcPr anchor="ctr" anchorCtr="0"/>
                </a:tc>
                <a:tc>
                  <a:txBody>
                    <a:bodyPr/>
                    <a:p>
                      <a:pPr algn="ctr">
                        <a:buNone/>
                      </a:pPr>
                      <a:r>
                        <a:rPr lang="zh-CN" altLang="en-US" sz="1000"/>
                        <a:t>10000/年</a:t>
                      </a:r>
                      <a:endParaRPr lang="zh-CN" altLang="en-US" sz="1000"/>
                    </a:p>
                  </a:txBody>
                  <a:tcPr anchor="ctr" anchorCtr="0"/>
                </a:tc>
                <a:tc>
                  <a:txBody>
                    <a:bodyPr/>
                    <a:p>
                      <a:pPr algn="ctr">
                        <a:buNone/>
                      </a:pPr>
                      <a:r>
                        <a:rPr lang="en-US" altLang="zh-CN" sz="1000"/>
                        <a:t>1</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数据库搭建</a:t>
                      </a:r>
                      <a:endParaRPr lang="zh-CN" altLang="en-US" sz="1000"/>
                    </a:p>
                  </a:txBody>
                  <a:tcPr anchor="ctr" anchorCtr="0"/>
                </a:tc>
                <a:tc>
                  <a:txBody>
                    <a:bodyPr/>
                    <a:p>
                      <a:pPr algn="ctr">
                        <a:buNone/>
                      </a:pPr>
                      <a:endParaRPr lang="zh-CN" altLang="en-US" sz="1000"/>
                    </a:p>
                  </a:txBody>
                  <a:tcPr anchor="ctr" anchorCtr="0"/>
                </a:tc>
                <a:tc>
                  <a:txBody>
                    <a:bodyPr/>
                    <a:p>
                      <a:pPr algn="ctr">
                        <a:buNone/>
                      </a:pPr>
                      <a:r>
                        <a:rPr lang="zh-CN" altLang="en-US" sz="1000"/>
                        <a:t>20000/年</a:t>
                      </a:r>
                      <a:endParaRPr lang="zh-CN" altLang="en-US" sz="1000"/>
                    </a:p>
                  </a:txBody>
                  <a:tcPr anchor="ctr" anchorCtr="0"/>
                </a:tc>
                <a:tc>
                  <a:txBody>
                    <a:bodyPr/>
                    <a:p>
                      <a:pPr algn="ctr">
                        <a:buNone/>
                      </a:pPr>
                      <a:r>
                        <a:rPr lang="en-US" altLang="zh-CN" sz="1000"/>
                        <a:t>2</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服务器维护</a:t>
                      </a:r>
                      <a:endParaRPr lang="zh-CN" altLang="en-US" sz="1000"/>
                    </a:p>
                  </a:txBody>
                  <a:tcPr anchor="ctr" anchorCtr="0"/>
                </a:tc>
                <a:tc>
                  <a:txBody>
                    <a:bodyPr/>
                    <a:p>
                      <a:pPr algn="ctr">
                        <a:buNone/>
                      </a:pPr>
                      <a:endParaRPr lang="zh-CN" altLang="en-US" sz="1000"/>
                    </a:p>
                  </a:txBody>
                  <a:tcPr anchor="ctr" anchorCtr="0"/>
                </a:tc>
                <a:tc>
                  <a:txBody>
                    <a:bodyPr/>
                    <a:p>
                      <a:pPr algn="ctr">
                        <a:buNone/>
                      </a:pPr>
                      <a:r>
                        <a:rPr lang="zh-CN" altLang="en-US" sz="1000"/>
                        <a:t>20000/年</a:t>
                      </a:r>
                      <a:endParaRPr lang="zh-CN" altLang="en-US" sz="1000"/>
                    </a:p>
                  </a:txBody>
                  <a:tcPr anchor="ctr" anchorCtr="0"/>
                </a:tc>
                <a:tc>
                  <a:txBody>
                    <a:bodyPr/>
                    <a:p>
                      <a:pPr algn="ctr">
                        <a:buNone/>
                      </a:pPr>
                      <a:r>
                        <a:rPr lang="en-US" altLang="zh-CN" sz="1000"/>
                        <a:t>2</a:t>
                      </a:r>
                      <a:endParaRPr lang="en-US" altLang="zh-CN" sz="1000"/>
                    </a:p>
                  </a:txBody>
                  <a:tcPr anchor="ctr" anchorCtr="0"/>
                </a:tc>
              </a:tr>
              <a:tr h="281305">
                <a:tc>
                  <a:txBody>
                    <a:bodyPr/>
                    <a:p>
                      <a:pPr algn="ctr">
                        <a:buNone/>
                      </a:pPr>
                      <a:r>
                        <a:rPr lang="zh-CN" altLang="en-US" sz="1000"/>
                        <a:t>人力成本</a:t>
                      </a:r>
                      <a:endParaRPr lang="zh-CN" altLang="en-US" sz="1000"/>
                    </a:p>
                  </a:txBody>
                  <a:tcPr anchor="ctr" anchorCtr="0"/>
                </a:tc>
                <a:tc>
                  <a:txBody>
                    <a:bodyPr/>
                    <a:p>
                      <a:pPr algn="ctr">
                        <a:buNone/>
                      </a:pPr>
                      <a:r>
                        <a:rPr lang="zh-CN" altLang="en-US" sz="1000"/>
                        <a:t>核心程序员</a:t>
                      </a:r>
                      <a:endParaRPr lang="zh-CN" altLang="en-US" sz="1000"/>
                    </a:p>
                  </a:txBody>
                  <a:tcPr anchor="ctr" anchorCtr="0"/>
                </a:tc>
                <a:tc>
                  <a:txBody>
                    <a:bodyPr/>
                    <a:p>
                      <a:pPr algn="ctr">
                        <a:buNone/>
                      </a:pPr>
                      <a:r>
                        <a:rPr lang="en-US" altLang="zh-CN" sz="1000"/>
                        <a:t>4</a:t>
                      </a:r>
                      <a:endParaRPr lang="en-US" altLang="zh-CN" sz="1000"/>
                    </a:p>
                  </a:txBody>
                  <a:tcPr anchor="ctr" anchorCtr="0"/>
                </a:tc>
                <a:tc>
                  <a:txBody>
                    <a:bodyPr/>
                    <a:p>
                      <a:pPr algn="ctr">
                        <a:buNone/>
                      </a:pPr>
                      <a:r>
                        <a:rPr lang="zh-CN" altLang="en-US" sz="1000"/>
                        <a:t>6000/月</a:t>
                      </a:r>
                      <a:endParaRPr lang="zh-CN" altLang="en-US" sz="1000"/>
                    </a:p>
                  </a:txBody>
                  <a:tcPr anchor="ctr" anchorCtr="0"/>
                </a:tc>
                <a:tc>
                  <a:txBody>
                    <a:bodyPr/>
                    <a:p>
                      <a:pPr algn="ctr">
                        <a:buNone/>
                      </a:pPr>
                      <a:r>
                        <a:rPr lang="en-US" altLang="zh-CN" sz="1000"/>
                        <a:t>2.4</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大数据分析员</a:t>
                      </a:r>
                      <a:endParaRPr lang="zh-CN" altLang="en-US" sz="1000"/>
                    </a:p>
                  </a:txBody>
                  <a:tcPr anchor="ctr" anchorCtr="0"/>
                </a:tc>
                <a:tc>
                  <a:txBody>
                    <a:bodyPr/>
                    <a:p>
                      <a:pPr algn="ctr">
                        <a:buNone/>
                      </a:pPr>
                      <a:r>
                        <a:rPr lang="en-US" altLang="zh-CN" sz="1000"/>
                        <a:t>2</a:t>
                      </a:r>
                      <a:endParaRPr lang="en-US" altLang="zh-CN" sz="1000"/>
                    </a:p>
                  </a:txBody>
                  <a:tcPr anchor="ctr" anchorCtr="0"/>
                </a:tc>
                <a:tc>
                  <a:txBody>
                    <a:bodyPr/>
                    <a:p>
                      <a:pPr algn="ctr">
                        <a:buNone/>
                      </a:pPr>
                      <a:r>
                        <a:rPr lang="zh-CN" altLang="en-US" sz="1000"/>
                        <a:t>5500/月</a:t>
                      </a:r>
                      <a:endParaRPr lang="zh-CN" altLang="en-US" sz="1000"/>
                    </a:p>
                  </a:txBody>
                  <a:tcPr anchor="ctr" anchorCtr="0"/>
                </a:tc>
                <a:tc>
                  <a:txBody>
                    <a:bodyPr/>
                    <a:p>
                      <a:pPr algn="ctr">
                        <a:buNone/>
                      </a:pPr>
                      <a:r>
                        <a:rPr lang="en-US" altLang="zh-CN" sz="1000"/>
                        <a:t>1.1</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后台工程师</a:t>
                      </a:r>
                      <a:endParaRPr lang="zh-CN" altLang="en-US" sz="1000"/>
                    </a:p>
                  </a:txBody>
                  <a:tcPr anchor="ctr" anchorCtr="0"/>
                </a:tc>
                <a:tc>
                  <a:txBody>
                    <a:bodyPr/>
                    <a:p>
                      <a:pPr algn="ctr">
                        <a:buNone/>
                      </a:pPr>
                      <a:r>
                        <a:rPr lang="en-US" altLang="zh-CN" sz="1000"/>
                        <a:t>1</a:t>
                      </a:r>
                      <a:endParaRPr lang="en-US" altLang="zh-CN" sz="1000"/>
                    </a:p>
                  </a:txBody>
                  <a:tcPr anchor="ctr" anchorCtr="0"/>
                </a:tc>
                <a:tc>
                  <a:txBody>
                    <a:bodyPr/>
                    <a:p>
                      <a:pPr algn="ctr">
                        <a:buNone/>
                      </a:pPr>
                      <a:r>
                        <a:rPr lang="zh-CN" altLang="en-US" sz="1000"/>
                        <a:t>5000/月</a:t>
                      </a:r>
                      <a:endParaRPr lang="zh-CN" altLang="en-US" sz="1000"/>
                    </a:p>
                  </a:txBody>
                  <a:tcPr anchor="ctr" anchorCtr="0"/>
                </a:tc>
                <a:tc>
                  <a:txBody>
                    <a:bodyPr/>
                    <a:p>
                      <a:pPr algn="ctr">
                        <a:buNone/>
                      </a:pPr>
                      <a:r>
                        <a:rPr lang="en-US" altLang="zh-CN" sz="1000"/>
                        <a:t>0.5</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行政人员</a:t>
                      </a:r>
                      <a:endParaRPr lang="zh-CN" altLang="en-US" sz="1000"/>
                    </a:p>
                  </a:txBody>
                  <a:tcPr anchor="ctr" anchorCtr="0"/>
                </a:tc>
                <a:tc>
                  <a:txBody>
                    <a:bodyPr/>
                    <a:p>
                      <a:pPr algn="ctr">
                        <a:buNone/>
                      </a:pPr>
                      <a:r>
                        <a:rPr lang="en-US" altLang="zh-CN" sz="1000"/>
                        <a:t>2</a:t>
                      </a:r>
                      <a:endParaRPr lang="en-US" altLang="zh-CN" sz="1000"/>
                    </a:p>
                  </a:txBody>
                  <a:tcPr anchor="ctr" anchorCtr="0"/>
                </a:tc>
                <a:tc>
                  <a:txBody>
                    <a:bodyPr/>
                    <a:p>
                      <a:pPr algn="ctr">
                        <a:buNone/>
                      </a:pPr>
                      <a:r>
                        <a:rPr lang="zh-CN" altLang="en-US" sz="1000"/>
                        <a:t>2000/月</a:t>
                      </a:r>
                      <a:endParaRPr lang="zh-CN" altLang="en-US" sz="1000"/>
                    </a:p>
                  </a:txBody>
                  <a:tcPr anchor="ctr" anchorCtr="0"/>
                </a:tc>
                <a:tc>
                  <a:txBody>
                    <a:bodyPr/>
                    <a:p>
                      <a:pPr algn="ctr">
                        <a:buNone/>
                      </a:pPr>
                      <a:r>
                        <a:rPr lang="en-US" altLang="zh-CN" sz="1000"/>
                        <a:t>0.4</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财务会计</a:t>
                      </a:r>
                      <a:endParaRPr lang="zh-CN" altLang="en-US" sz="1000"/>
                    </a:p>
                  </a:txBody>
                  <a:tcPr anchor="ctr" anchorCtr="0"/>
                </a:tc>
                <a:tc>
                  <a:txBody>
                    <a:bodyPr/>
                    <a:p>
                      <a:pPr algn="ctr">
                        <a:buNone/>
                      </a:pPr>
                      <a:r>
                        <a:rPr lang="en-US" altLang="zh-CN" sz="1000"/>
                        <a:t>2</a:t>
                      </a:r>
                      <a:endParaRPr lang="en-US" altLang="zh-CN" sz="1000"/>
                    </a:p>
                  </a:txBody>
                  <a:tcPr anchor="ctr" anchorCtr="0"/>
                </a:tc>
                <a:tc>
                  <a:txBody>
                    <a:bodyPr/>
                    <a:p>
                      <a:pPr algn="ctr">
                        <a:buNone/>
                      </a:pPr>
                      <a:r>
                        <a:rPr lang="zh-CN" altLang="en-US" sz="1000"/>
                        <a:t>4000/月</a:t>
                      </a:r>
                      <a:endParaRPr lang="zh-CN" altLang="en-US" sz="1000"/>
                    </a:p>
                  </a:txBody>
                  <a:tcPr anchor="ctr" anchorCtr="0"/>
                </a:tc>
                <a:tc>
                  <a:txBody>
                    <a:bodyPr/>
                    <a:p>
                      <a:pPr algn="ctr">
                        <a:buNone/>
                      </a:pPr>
                      <a:r>
                        <a:rPr lang="en-US" altLang="zh-CN" sz="1000"/>
                        <a:t>0.8</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客服</a:t>
                      </a:r>
                      <a:endParaRPr lang="zh-CN" altLang="en-US" sz="1000"/>
                    </a:p>
                  </a:txBody>
                  <a:tcPr anchor="ctr" anchorCtr="0"/>
                </a:tc>
                <a:tc>
                  <a:txBody>
                    <a:bodyPr/>
                    <a:p>
                      <a:pPr algn="ctr">
                        <a:buNone/>
                      </a:pPr>
                      <a:r>
                        <a:rPr lang="en-US" altLang="zh-CN" sz="1000"/>
                        <a:t>2</a:t>
                      </a:r>
                      <a:endParaRPr lang="en-US" altLang="zh-CN" sz="1000"/>
                    </a:p>
                  </a:txBody>
                  <a:tcPr anchor="ctr" anchorCtr="0"/>
                </a:tc>
                <a:tc>
                  <a:txBody>
                    <a:bodyPr/>
                    <a:p>
                      <a:pPr algn="ctr">
                        <a:buNone/>
                      </a:pPr>
                      <a:r>
                        <a:rPr lang="zh-CN" altLang="en-US" sz="1000"/>
                        <a:t>1500/月</a:t>
                      </a:r>
                      <a:endParaRPr lang="zh-CN" altLang="en-US" sz="1000"/>
                    </a:p>
                  </a:txBody>
                  <a:tcPr anchor="ctr" anchorCtr="0"/>
                </a:tc>
                <a:tc>
                  <a:txBody>
                    <a:bodyPr/>
                    <a:p>
                      <a:pPr algn="ctr">
                        <a:buNone/>
                      </a:pPr>
                      <a:r>
                        <a:rPr lang="en-US" altLang="zh-CN" sz="1000"/>
                        <a:t>0.3</a:t>
                      </a:r>
                      <a:endParaRPr lang="en-US" altLang="zh-CN" sz="1000"/>
                    </a:p>
                  </a:txBody>
                  <a:tcPr anchor="ctr" anchorCtr="0"/>
                </a:tc>
              </a:tr>
              <a:tr h="281305">
                <a:tc>
                  <a:txBody>
                    <a:bodyPr/>
                    <a:p>
                      <a:pPr algn="ctr">
                        <a:buNone/>
                      </a:pPr>
                      <a:r>
                        <a:rPr lang="zh-CN" altLang="en-US" sz="1000"/>
                        <a:t>内容和版权</a:t>
                      </a:r>
                      <a:endParaRPr lang="zh-CN" altLang="en-US" sz="1000"/>
                    </a:p>
                  </a:txBody>
                  <a:tcPr anchor="ctr" anchorCtr="0"/>
                </a:tc>
                <a:tc>
                  <a:txBody>
                    <a:bodyPr/>
                    <a:p>
                      <a:pPr algn="ctr">
                        <a:buNone/>
                      </a:pPr>
                      <a:r>
                        <a:rPr lang="zh-CN" altLang="en-US" sz="1000"/>
                        <a:t>版权合作</a:t>
                      </a:r>
                      <a:endParaRPr lang="zh-CN" altLang="en-US" sz="1000"/>
                    </a:p>
                  </a:txBody>
                  <a:tcPr anchor="ctr" anchorCtr="0"/>
                </a:tc>
                <a:tc>
                  <a:txBody>
                    <a:bodyPr/>
                    <a:p>
                      <a:pPr algn="ctr">
                        <a:buNone/>
                      </a:pPr>
                      <a:r>
                        <a:rPr lang="en-US" altLang="zh-CN" sz="1000"/>
                        <a:t>3</a:t>
                      </a:r>
                      <a:endParaRPr lang="en-US" altLang="zh-CN" sz="1000"/>
                    </a:p>
                  </a:txBody>
                  <a:tcPr anchor="ctr" anchorCtr="0"/>
                </a:tc>
                <a:tc>
                  <a:txBody>
                    <a:bodyPr/>
                    <a:p>
                      <a:pPr algn="ctr">
                        <a:buNone/>
                      </a:pPr>
                      <a:r>
                        <a:rPr lang="zh-CN" altLang="en-US" sz="1000"/>
                        <a:t>400000/家</a:t>
                      </a:r>
                      <a:endParaRPr lang="zh-CN" altLang="en-US" sz="1000"/>
                    </a:p>
                  </a:txBody>
                  <a:tcPr anchor="ctr" anchorCtr="0"/>
                </a:tc>
                <a:tc>
                  <a:txBody>
                    <a:bodyPr/>
                    <a:p>
                      <a:pPr algn="ctr">
                        <a:buNone/>
                      </a:pPr>
                      <a:r>
                        <a:rPr lang="en-US" altLang="zh-CN" sz="1000"/>
                        <a:t>120</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歌单内容采购</a:t>
                      </a:r>
                      <a:endParaRPr lang="zh-CN" altLang="en-US" sz="1000"/>
                    </a:p>
                  </a:txBody>
                  <a:tcPr anchor="ctr" anchorCtr="0"/>
                </a:tc>
                <a:tc>
                  <a:txBody>
                    <a:bodyPr/>
                    <a:p>
                      <a:pPr algn="ctr">
                        <a:buNone/>
                      </a:pPr>
                      <a:r>
                        <a:rPr lang="en-US" altLang="zh-CN" sz="1000"/>
                        <a:t>200</a:t>
                      </a:r>
                      <a:endParaRPr lang="en-US" altLang="zh-CN" sz="1000"/>
                    </a:p>
                  </a:txBody>
                  <a:tcPr anchor="ctr" anchorCtr="0"/>
                </a:tc>
                <a:tc>
                  <a:txBody>
                    <a:bodyPr/>
                    <a:p>
                      <a:pPr algn="ctr">
                        <a:buNone/>
                      </a:pPr>
                      <a:r>
                        <a:rPr lang="zh-CN" altLang="en-US" sz="1000"/>
                        <a:t>1000/个</a:t>
                      </a:r>
                      <a:endParaRPr lang="zh-CN" altLang="en-US" sz="1000"/>
                    </a:p>
                  </a:txBody>
                  <a:tcPr anchor="ctr" anchorCtr="0"/>
                </a:tc>
                <a:tc>
                  <a:txBody>
                    <a:bodyPr/>
                    <a:p>
                      <a:pPr algn="ctr">
                        <a:buNone/>
                      </a:pPr>
                      <a:r>
                        <a:rPr lang="en-US" altLang="zh-CN" sz="1000"/>
                        <a:t>20</a:t>
                      </a:r>
                      <a:endParaRPr lang="en-US" altLang="zh-CN" sz="1000"/>
                    </a:p>
                  </a:txBody>
                  <a:tcPr anchor="ctr" anchorCtr="0"/>
                </a:tc>
              </a:tr>
              <a:tr h="281305">
                <a:tc>
                  <a:txBody>
                    <a:bodyPr/>
                    <a:p>
                      <a:pPr algn="ctr">
                        <a:buNone/>
                      </a:pPr>
                      <a:r>
                        <a:rPr lang="zh-CN" altLang="en-US" sz="1000"/>
                        <a:t>流动资金</a:t>
                      </a:r>
                      <a:endParaRPr lang="zh-CN" altLang="en-US" sz="1000"/>
                    </a:p>
                  </a:txBody>
                  <a:tcPr anchor="ctr" anchorCtr="0"/>
                </a:tc>
                <a:tc>
                  <a:txBody>
                    <a:bodyPr/>
                    <a:p>
                      <a:pPr algn="ctr">
                        <a:buNone/>
                      </a:pPr>
                      <a:r>
                        <a:rPr lang="zh-CN" altLang="en-US" sz="1000"/>
                        <a:t>运营和管理</a:t>
                      </a:r>
                      <a:endParaRPr lang="zh-CN" altLang="en-US" sz="1000"/>
                    </a:p>
                  </a:txBody>
                  <a:tcPr anchor="ctr" anchorCtr="0"/>
                </a:tc>
                <a:tc>
                  <a:txBody>
                    <a:bodyPr/>
                    <a:p>
                      <a:pPr algn="ctr">
                        <a:buNone/>
                      </a:pPr>
                      <a:endParaRPr lang="zh-CN" altLang="en-US" sz="1000"/>
                    </a:p>
                  </a:txBody>
                  <a:tcPr anchor="ctr" anchorCtr="0"/>
                </a:tc>
                <a:tc>
                  <a:txBody>
                    <a:bodyPr/>
                    <a:p>
                      <a:pPr algn="ctr">
                        <a:buNone/>
                      </a:pPr>
                      <a:r>
                        <a:rPr lang="zh-CN" altLang="en-US" sz="1000"/>
                        <a:t>30000/年</a:t>
                      </a:r>
                      <a:endParaRPr lang="zh-CN" altLang="en-US" sz="1000"/>
                    </a:p>
                  </a:txBody>
                  <a:tcPr anchor="ctr" anchorCtr="0"/>
                </a:tc>
                <a:tc>
                  <a:txBody>
                    <a:bodyPr/>
                    <a:p>
                      <a:pPr algn="ctr">
                        <a:buNone/>
                      </a:pPr>
                      <a:r>
                        <a:rPr lang="en-US" altLang="zh-CN" sz="1000"/>
                        <a:t>3</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广告营销</a:t>
                      </a:r>
                      <a:endParaRPr lang="zh-CN" altLang="en-US" sz="1000"/>
                    </a:p>
                  </a:txBody>
                  <a:tcPr anchor="ctr" anchorCtr="0"/>
                </a:tc>
                <a:tc>
                  <a:txBody>
                    <a:bodyPr/>
                    <a:p>
                      <a:pPr algn="ctr">
                        <a:buNone/>
                      </a:pPr>
                      <a:endParaRPr lang="zh-CN" altLang="en-US" sz="1000"/>
                    </a:p>
                  </a:txBody>
                  <a:tcPr anchor="ctr" anchorCtr="0"/>
                </a:tc>
                <a:tc>
                  <a:txBody>
                    <a:bodyPr/>
                    <a:p>
                      <a:pPr algn="ctr">
                        <a:buNone/>
                      </a:pPr>
                      <a:r>
                        <a:rPr lang="zh-CN" altLang="en-US" sz="1000"/>
                        <a:t>20000/年</a:t>
                      </a:r>
                      <a:endParaRPr lang="zh-CN" altLang="en-US" sz="1000"/>
                    </a:p>
                  </a:txBody>
                  <a:tcPr anchor="ctr" anchorCtr="0"/>
                </a:tc>
                <a:tc>
                  <a:txBody>
                    <a:bodyPr/>
                    <a:p>
                      <a:pPr algn="ctr">
                        <a:buNone/>
                      </a:pPr>
                      <a:r>
                        <a:rPr lang="en-US" altLang="zh-CN" sz="1000"/>
                        <a:t>2</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注册费</a:t>
                      </a:r>
                      <a:endParaRPr lang="zh-CN" altLang="en-US" sz="1000"/>
                    </a:p>
                  </a:txBody>
                  <a:tcPr anchor="ctr" anchorCtr="0"/>
                </a:tc>
                <a:tc>
                  <a:txBody>
                    <a:bodyPr/>
                    <a:p>
                      <a:pPr algn="ctr">
                        <a:buNone/>
                      </a:pPr>
                      <a:endParaRPr lang="zh-CN" altLang="en-US" sz="1000"/>
                    </a:p>
                  </a:txBody>
                  <a:tcPr anchor="ctr" anchorCtr="0"/>
                </a:tc>
                <a:tc>
                  <a:txBody>
                    <a:bodyPr/>
                    <a:p>
                      <a:pPr algn="ctr">
                        <a:buNone/>
                      </a:pPr>
                      <a:r>
                        <a:rPr lang="zh-CN" altLang="en-US" sz="1000"/>
                        <a:t>3000</a:t>
                      </a:r>
                      <a:endParaRPr lang="zh-CN" altLang="en-US" sz="1000"/>
                    </a:p>
                  </a:txBody>
                  <a:tcPr anchor="ctr" anchorCtr="0"/>
                </a:tc>
                <a:tc>
                  <a:txBody>
                    <a:bodyPr/>
                    <a:p>
                      <a:pPr algn="ctr">
                        <a:buNone/>
                      </a:pPr>
                      <a:r>
                        <a:rPr lang="en-US" altLang="zh-CN" sz="1000"/>
                        <a:t>0.3</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商标</a:t>
                      </a:r>
                      <a:endParaRPr lang="zh-CN" altLang="en-US" sz="1000"/>
                    </a:p>
                  </a:txBody>
                  <a:tcPr anchor="ctr" anchorCtr="0"/>
                </a:tc>
                <a:tc>
                  <a:txBody>
                    <a:bodyPr/>
                    <a:p>
                      <a:pPr algn="ctr">
                        <a:buNone/>
                      </a:pPr>
                      <a:endParaRPr lang="zh-CN" altLang="en-US" sz="1000"/>
                    </a:p>
                  </a:txBody>
                  <a:tcPr anchor="ctr" anchorCtr="0"/>
                </a:tc>
                <a:tc>
                  <a:txBody>
                    <a:bodyPr/>
                    <a:p>
                      <a:pPr algn="ctr">
                        <a:buNone/>
                      </a:pPr>
                      <a:r>
                        <a:rPr lang="zh-CN" altLang="en-US" sz="1000"/>
                        <a:t>2000</a:t>
                      </a:r>
                      <a:endParaRPr lang="zh-CN" altLang="en-US" sz="1000"/>
                    </a:p>
                  </a:txBody>
                  <a:tcPr anchor="ctr" anchorCtr="0"/>
                </a:tc>
                <a:tc>
                  <a:txBody>
                    <a:bodyPr/>
                    <a:p>
                      <a:pPr algn="ctr">
                        <a:buNone/>
                      </a:pPr>
                      <a:r>
                        <a:rPr lang="en-US" altLang="zh-CN" sz="1000"/>
                        <a:t>0.2</a:t>
                      </a:r>
                      <a:endParaRPr lang="en-US" altLang="zh-CN" sz="1000"/>
                    </a:p>
                  </a:txBody>
                  <a:tcPr anchor="ctr" anchorCtr="0"/>
                </a:tc>
              </a:tr>
              <a:tr h="281305">
                <a:tc>
                  <a:txBody>
                    <a:bodyPr/>
                    <a:p>
                      <a:pPr algn="ctr">
                        <a:buNone/>
                      </a:pPr>
                      <a:endParaRPr lang="zh-CN" altLang="en-US" sz="1000"/>
                    </a:p>
                  </a:txBody>
                  <a:tcPr anchor="ctr" anchorCtr="0"/>
                </a:tc>
                <a:tc>
                  <a:txBody>
                    <a:bodyPr/>
                    <a:p>
                      <a:pPr algn="ctr">
                        <a:buNone/>
                      </a:pPr>
                      <a:r>
                        <a:rPr lang="zh-CN" altLang="en-US" sz="1000"/>
                        <a:t>备用资金</a:t>
                      </a:r>
                      <a:endParaRPr lang="zh-CN" altLang="en-US" sz="1000"/>
                    </a:p>
                  </a:txBody>
                  <a:tcPr anchor="ctr" anchorCtr="0"/>
                </a:tc>
                <a:tc>
                  <a:txBody>
                    <a:bodyPr/>
                    <a:p>
                      <a:pPr algn="ctr">
                        <a:buNone/>
                      </a:pPr>
                      <a:endParaRPr lang="zh-CN" altLang="en-US" sz="1000"/>
                    </a:p>
                  </a:txBody>
                  <a:tcPr anchor="ctr" anchorCtr="0"/>
                </a:tc>
                <a:tc>
                  <a:txBody>
                    <a:bodyPr/>
                    <a:p>
                      <a:pPr algn="ctr">
                        <a:buNone/>
                      </a:pPr>
                      <a:r>
                        <a:rPr lang="zh-CN" altLang="en-US" sz="1000"/>
                        <a:t>400000</a:t>
                      </a:r>
                      <a:endParaRPr lang="zh-CN" altLang="en-US" sz="1000"/>
                    </a:p>
                  </a:txBody>
                  <a:tcPr anchor="ctr" anchorCtr="0"/>
                </a:tc>
                <a:tc>
                  <a:txBody>
                    <a:bodyPr/>
                    <a:p>
                      <a:pPr algn="ctr">
                        <a:buNone/>
                      </a:pPr>
                      <a:r>
                        <a:rPr lang="en-US" altLang="zh-CN" sz="1000"/>
                        <a:t>40</a:t>
                      </a:r>
                      <a:endParaRPr lang="en-US" altLang="zh-CN" sz="1000"/>
                    </a:p>
                  </a:txBody>
                  <a:tcPr anchor="ctr" anchorCtr="0"/>
                </a:tc>
              </a:tr>
              <a:tr h="281305">
                <a:tc>
                  <a:txBody>
                    <a:bodyPr/>
                    <a:p>
                      <a:pPr algn="ctr">
                        <a:buNone/>
                      </a:pPr>
                      <a:r>
                        <a:rPr lang="zh-CN" altLang="en-US" sz="1000"/>
                        <a:t>合计</a:t>
                      </a:r>
                      <a:endParaRPr lang="zh-CN" altLang="en-US" sz="1000"/>
                    </a:p>
                  </a:txBody>
                  <a:tcPr anchor="ctr" anchorCtr="0"/>
                </a:tc>
                <a:tc>
                  <a:txBody>
                    <a:bodyPr/>
                    <a:p>
                      <a:pPr algn="ctr">
                        <a:buNone/>
                      </a:pPr>
                      <a:endParaRPr lang="zh-CN" altLang="en-US" sz="1000"/>
                    </a:p>
                  </a:txBody>
                  <a:tcPr anchor="ctr" anchorCtr="0"/>
                </a:tc>
                <a:tc>
                  <a:txBody>
                    <a:bodyPr/>
                    <a:p>
                      <a:pPr algn="ctr">
                        <a:buNone/>
                      </a:pPr>
                      <a:endParaRPr lang="zh-CN" altLang="en-US" sz="1000"/>
                    </a:p>
                  </a:txBody>
                  <a:tcPr anchor="ctr" anchorCtr="0"/>
                </a:tc>
                <a:tc>
                  <a:txBody>
                    <a:bodyPr/>
                    <a:p>
                      <a:pPr algn="ctr">
                        <a:buNone/>
                      </a:pPr>
                      <a:endParaRPr lang="zh-CN" altLang="en-US" sz="1000"/>
                    </a:p>
                  </a:txBody>
                  <a:tcPr anchor="ctr" anchorCtr="0"/>
                </a:tc>
                <a:tc>
                  <a:txBody>
                    <a:bodyPr/>
                    <a:p>
                      <a:pPr algn="ctr">
                        <a:buNone/>
                      </a:pPr>
                      <a:r>
                        <a:rPr lang="en-US" altLang="zh-CN" sz="1000"/>
                        <a:t>199</a:t>
                      </a:r>
                      <a:endParaRPr lang="en-US" altLang="zh-CN" sz="1000"/>
                    </a:p>
                  </a:txBody>
                  <a:tcPr anchor="ctr" anchorCtr="0"/>
                </a:tc>
              </a:tr>
            </a:tbl>
          </a:graphicData>
        </a:graphic>
      </p:graphicFrame>
      <p:sp>
        <p:nvSpPr>
          <p:cNvPr id="15" name="文本框 14"/>
          <p:cNvSpPr txBox="1"/>
          <p:nvPr/>
        </p:nvSpPr>
        <p:spPr>
          <a:xfrm>
            <a:off x="2825115" y="6569710"/>
            <a:ext cx="1362710" cy="275590"/>
          </a:xfrm>
          <a:prstGeom prst="rect">
            <a:avLst/>
          </a:prstGeom>
          <a:noFill/>
        </p:spPr>
        <p:txBody>
          <a:bodyPr wrap="square" rtlCol="0">
            <a:spAutoFit/>
          </a:bodyPr>
          <a:p>
            <a:pPr algn="ctr"/>
            <a:r>
              <a:rPr lang="zh-CN" altLang="en-US" sz="1200"/>
              <a:t>启动资金</a:t>
            </a:r>
            <a:endParaRPr lang="zh-CN" altLang="en-US" sz="1200"/>
          </a:p>
        </p:txBody>
      </p:sp>
      <p:graphicFrame>
        <p:nvGraphicFramePr>
          <p:cNvPr id="16" name="表格 15"/>
          <p:cNvGraphicFramePr/>
          <p:nvPr/>
        </p:nvGraphicFramePr>
        <p:xfrm>
          <a:off x="6513830" y="926465"/>
          <a:ext cx="4794885" cy="2400300"/>
        </p:xfrm>
        <a:graphic>
          <a:graphicData uri="http://schemas.openxmlformats.org/drawingml/2006/table">
            <a:tbl>
              <a:tblPr firstRow="1" bandRow="1">
                <a:tableStyleId>{5C22544A-7EE6-4342-B048-85BDC9FD1C3A}</a:tableStyleId>
              </a:tblPr>
              <a:tblGrid>
                <a:gridCol w="1598295"/>
                <a:gridCol w="1598295"/>
                <a:gridCol w="1598295"/>
              </a:tblGrid>
              <a:tr h="342900">
                <a:tc>
                  <a:txBody>
                    <a:bodyPr/>
                    <a:p>
                      <a:pPr algn="ctr">
                        <a:buNone/>
                      </a:pPr>
                      <a:r>
                        <a:rPr lang="zh-CN" altLang="en-US" sz="1400"/>
                        <a:t>筹资来源</a:t>
                      </a:r>
                      <a:endParaRPr lang="zh-CN" altLang="en-US" sz="1400"/>
                    </a:p>
                  </a:txBody>
                  <a:tcPr anchor="ctr" anchorCtr="0"/>
                </a:tc>
                <a:tc>
                  <a:txBody>
                    <a:bodyPr/>
                    <a:p>
                      <a:pPr algn="ctr">
                        <a:buNone/>
                      </a:pPr>
                      <a:r>
                        <a:rPr lang="zh-CN" altLang="en-US" sz="1400">
                          <a:sym typeface="+mn-ea"/>
                        </a:rPr>
                        <a:t>金额（万元）</a:t>
                      </a:r>
                      <a:endParaRPr lang="zh-CN" altLang="en-US" sz="1400">
                        <a:sym typeface="+mn-ea"/>
                      </a:endParaRPr>
                    </a:p>
                  </a:txBody>
                  <a:tcPr anchor="ctr" anchorCtr="0"/>
                </a:tc>
                <a:tc>
                  <a:txBody>
                    <a:bodyPr/>
                    <a:p>
                      <a:pPr algn="ctr">
                        <a:buNone/>
                      </a:pPr>
                      <a:r>
                        <a:rPr lang="zh-CN" altLang="en-US" sz="1400">
                          <a:sym typeface="+mn-ea"/>
                        </a:rPr>
                        <a:t>比例</a:t>
                      </a:r>
                      <a:endParaRPr lang="zh-CN" altLang="en-US" sz="1400">
                        <a:sym typeface="+mn-ea"/>
                      </a:endParaRPr>
                    </a:p>
                  </a:txBody>
                  <a:tcPr anchor="ctr" anchorCtr="0"/>
                </a:tc>
              </a:tr>
              <a:tr h="342900">
                <a:tc>
                  <a:txBody>
                    <a:bodyPr/>
                    <a:p>
                      <a:pPr algn="ctr">
                        <a:buNone/>
                      </a:pPr>
                      <a:r>
                        <a:rPr lang="zh-CN" altLang="en-US" sz="1400"/>
                        <a:t>创业团队</a:t>
                      </a:r>
                      <a:endParaRPr lang="zh-CN" altLang="en-US" sz="1400"/>
                    </a:p>
                  </a:txBody>
                  <a:tcPr anchor="ctr" anchorCtr="0"/>
                </a:tc>
                <a:tc>
                  <a:txBody>
                    <a:bodyPr/>
                    <a:p>
                      <a:pPr algn="ctr">
                        <a:buNone/>
                      </a:pPr>
                      <a:r>
                        <a:rPr lang="zh-CN" altLang="en-US" sz="1400">
                          <a:sym typeface="+mn-ea"/>
                        </a:rPr>
                        <a:t>75</a:t>
                      </a:r>
                      <a:endParaRPr lang="zh-CN" altLang="en-US" sz="1400">
                        <a:sym typeface="+mn-ea"/>
                      </a:endParaRPr>
                    </a:p>
                  </a:txBody>
                  <a:tcPr anchor="ctr" anchorCtr="0"/>
                </a:tc>
                <a:tc>
                  <a:txBody>
                    <a:bodyPr/>
                    <a:p>
                      <a:pPr algn="ctr">
                        <a:buNone/>
                      </a:pPr>
                      <a:r>
                        <a:rPr lang="zh-CN" altLang="en-US" sz="1400">
                          <a:sym typeface="+mn-ea"/>
                        </a:rPr>
                        <a:t>37.5%</a:t>
                      </a:r>
                      <a:endParaRPr lang="zh-CN" altLang="en-US" sz="1400">
                        <a:sym typeface="+mn-ea"/>
                      </a:endParaRPr>
                    </a:p>
                  </a:txBody>
                  <a:tcPr anchor="ctr" anchorCtr="0"/>
                </a:tc>
              </a:tr>
              <a:tr h="342900">
                <a:tc>
                  <a:txBody>
                    <a:bodyPr/>
                    <a:p>
                      <a:pPr algn="ctr">
                        <a:buNone/>
                      </a:pPr>
                      <a:r>
                        <a:rPr lang="zh-CN" altLang="en-US" sz="1400"/>
                        <a:t>助力基金</a:t>
                      </a:r>
                      <a:endParaRPr lang="zh-CN" altLang="en-US" sz="1400"/>
                    </a:p>
                  </a:txBody>
                  <a:tcPr anchor="ctr" anchorCtr="0"/>
                </a:tc>
                <a:tc>
                  <a:txBody>
                    <a:bodyPr/>
                    <a:p>
                      <a:pPr algn="ctr">
                        <a:buNone/>
                      </a:pPr>
                      <a:r>
                        <a:rPr lang="zh-CN" altLang="en-US" sz="1400"/>
                        <a:t>25</a:t>
                      </a:r>
                      <a:endParaRPr lang="zh-CN" altLang="en-US" sz="1400"/>
                    </a:p>
                  </a:txBody>
                  <a:tcPr anchor="ctr" anchorCtr="0"/>
                </a:tc>
                <a:tc>
                  <a:txBody>
                    <a:bodyPr/>
                    <a:p>
                      <a:pPr algn="ctr">
                        <a:buNone/>
                      </a:pPr>
                      <a:r>
                        <a:rPr lang="zh-CN" altLang="en-US" sz="1400"/>
                        <a:t>12.5%</a:t>
                      </a:r>
                      <a:endParaRPr lang="zh-CN" altLang="en-US" sz="1400"/>
                    </a:p>
                  </a:txBody>
                  <a:tcPr anchor="ctr" anchorCtr="0"/>
                </a:tc>
              </a:tr>
              <a:tr h="342900">
                <a:tc>
                  <a:txBody>
                    <a:bodyPr/>
                    <a:p>
                      <a:pPr algn="ctr">
                        <a:buNone/>
                      </a:pPr>
                      <a:r>
                        <a:rPr lang="zh-CN" altLang="en-US" sz="1400"/>
                        <a:t>公益捐助</a:t>
                      </a:r>
                      <a:endParaRPr lang="zh-CN" altLang="en-US" sz="1400"/>
                    </a:p>
                  </a:txBody>
                  <a:tcPr anchor="ctr" anchorCtr="0"/>
                </a:tc>
                <a:tc>
                  <a:txBody>
                    <a:bodyPr/>
                    <a:p>
                      <a:pPr algn="ctr">
                        <a:buNone/>
                      </a:pPr>
                      <a:r>
                        <a:rPr lang="zh-CN" altLang="en-US" sz="1400"/>
                        <a:t>25</a:t>
                      </a:r>
                      <a:endParaRPr lang="zh-CN" altLang="en-US" sz="1400"/>
                    </a:p>
                  </a:txBody>
                  <a:tcPr anchor="ctr" anchorCtr="0"/>
                </a:tc>
                <a:tc>
                  <a:txBody>
                    <a:bodyPr/>
                    <a:p>
                      <a:pPr algn="ctr">
                        <a:buNone/>
                      </a:pPr>
                      <a:r>
                        <a:rPr lang="zh-CN" altLang="en-US" sz="1400"/>
                        <a:t>12.5%</a:t>
                      </a:r>
                      <a:endParaRPr lang="zh-CN" altLang="en-US" sz="1400"/>
                    </a:p>
                  </a:txBody>
                  <a:tcPr anchor="ctr" anchorCtr="0"/>
                </a:tc>
              </a:tr>
              <a:tr h="342900">
                <a:tc>
                  <a:txBody>
                    <a:bodyPr/>
                    <a:p>
                      <a:pPr algn="ctr">
                        <a:buNone/>
                      </a:pPr>
                      <a:r>
                        <a:rPr lang="zh-CN" altLang="en-US" sz="1400"/>
                        <a:t>银行贷款</a:t>
                      </a:r>
                      <a:endParaRPr lang="zh-CN" altLang="en-US" sz="1400"/>
                    </a:p>
                  </a:txBody>
                  <a:tcPr anchor="ctr" anchorCtr="0"/>
                </a:tc>
                <a:tc>
                  <a:txBody>
                    <a:bodyPr/>
                    <a:p>
                      <a:pPr algn="ctr">
                        <a:buNone/>
                      </a:pPr>
                      <a:r>
                        <a:rPr lang="zh-CN" altLang="en-US" sz="1400"/>
                        <a:t>25</a:t>
                      </a:r>
                      <a:endParaRPr lang="zh-CN" altLang="en-US" sz="1400"/>
                    </a:p>
                  </a:txBody>
                  <a:tcPr anchor="ctr" anchorCtr="0"/>
                </a:tc>
                <a:tc>
                  <a:txBody>
                    <a:bodyPr/>
                    <a:p>
                      <a:pPr algn="ctr">
                        <a:buNone/>
                      </a:pPr>
                      <a:r>
                        <a:rPr lang="zh-CN" altLang="en-US" sz="1400"/>
                        <a:t>12.5%</a:t>
                      </a:r>
                      <a:endParaRPr lang="zh-CN" altLang="en-US" sz="1400"/>
                    </a:p>
                  </a:txBody>
                  <a:tcPr anchor="ctr" anchorCtr="0"/>
                </a:tc>
              </a:tr>
              <a:tr h="342900">
                <a:tc>
                  <a:txBody>
                    <a:bodyPr/>
                    <a:p>
                      <a:pPr algn="ctr">
                        <a:buNone/>
                      </a:pPr>
                      <a:r>
                        <a:rPr lang="zh-CN" altLang="en-US" sz="1400"/>
                        <a:t>天使投资</a:t>
                      </a:r>
                      <a:endParaRPr lang="zh-CN" altLang="en-US" sz="1400"/>
                    </a:p>
                  </a:txBody>
                  <a:tcPr anchor="ctr" anchorCtr="0"/>
                </a:tc>
                <a:tc>
                  <a:txBody>
                    <a:bodyPr/>
                    <a:p>
                      <a:pPr algn="ctr">
                        <a:buNone/>
                      </a:pPr>
                      <a:r>
                        <a:rPr lang="zh-CN" altLang="en-US" sz="1400"/>
                        <a:t>50</a:t>
                      </a:r>
                      <a:endParaRPr lang="zh-CN" altLang="en-US" sz="1400"/>
                    </a:p>
                  </a:txBody>
                  <a:tcPr anchor="ctr" anchorCtr="0"/>
                </a:tc>
                <a:tc>
                  <a:txBody>
                    <a:bodyPr/>
                    <a:p>
                      <a:pPr algn="ctr">
                        <a:buNone/>
                      </a:pPr>
                      <a:r>
                        <a:rPr lang="zh-CN" altLang="en-US" sz="1400"/>
                        <a:t>25%</a:t>
                      </a:r>
                      <a:endParaRPr lang="zh-CN" altLang="en-US" sz="1400"/>
                    </a:p>
                  </a:txBody>
                  <a:tcPr anchor="ctr" anchorCtr="0"/>
                </a:tc>
              </a:tr>
              <a:tr h="342900">
                <a:tc>
                  <a:txBody>
                    <a:bodyPr/>
                    <a:p>
                      <a:pPr algn="ctr">
                        <a:buNone/>
                      </a:pPr>
                      <a:r>
                        <a:rPr lang="zh-CN" altLang="en-US" sz="1400"/>
                        <a:t>总计</a:t>
                      </a:r>
                      <a:endParaRPr lang="zh-CN" altLang="en-US" sz="1400"/>
                    </a:p>
                  </a:txBody>
                  <a:tcPr anchor="ctr" anchorCtr="0"/>
                </a:tc>
                <a:tc>
                  <a:txBody>
                    <a:bodyPr/>
                    <a:p>
                      <a:pPr algn="ctr">
                        <a:buNone/>
                      </a:pPr>
                      <a:r>
                        <a:rPr lang="zh-CN" altLang="en-US" sz="1400"/>
                        <a:t>200</a:t>
                      </a:r>
                      <a:endParaRPr lang="zh-CN" altLang="en-US" sz="1400"/>
                    </a:p>
                  </a:txBody>
                  <a:tcPr anchor="ctr" anchorCtr="0"/>
                </a:tc>
                <a:tc>
                  <a:txBody>
                    <a:bodyPr/>
                    <a:p>
                      <a:pPr algn="ctr">
                        <a:buNone/>
                      </a:pPr>
                      <a:r>
                        <a:rPr lang="zh-CN" altLang="en-US" sz="1400"/>
                        <a:t>100%</a:t>
                      </a:r>
                      <a:endParaRPr lang="zh-CN" altLang="en-US" sz="1400"/>
                    </a:p>
                  </a:txBody>
                  <a:tcPr anchor="ctr" anchorCtr="0"/>
                </a:tc>
              </a:tr>
            </a:tbl>
          </a:graphicData>
        </a:graphic>
      </p:graphicFrame>
      <p:sp>
        <p:nvSpPr>
          <p:cNvPr id="25" name="文本框 24"/>
          <p:cNvSpPr txBox="1"/>
          <p:nvPr>
            <p:custDataLst>
              <p:tags r:id="rId12"/>
            </p:custDataLst>
          </p:nvPr>
        </p:nvSpPr>
        <p:spPr>
          <a:xfrm>
            <a:off x="8220075" y="3377565"/>
            <a:ext cx="1362710" cy="275590"/>
          </a:xfrm>
          <a:prstGeom prst="rect">
            <a:avLst/>
          </a:prstGeom>
          <a:noFill/>
        </p:spPr>
        <p:txBody>
          <a:bodyPr wrap="square" rtlCol="0">
            <a:spAutoFit/>
          </a:bodyPr>
          <a:p>
            <a:pPr algn="ctr"/>
            <a:r>
              <a:rPr lang="zh-CN" altLang="en-US" sz="1200"/>
              <a:t>筹资</a:t>
            </a:r>
            <a:r>
              <a:rPr lang="zh-CN" altLang="en-US" sz="1200"/>
              <a:t>结构表</a:t>
            </a:r>
            <a:endParaRPr lang="zh-CN" altLang="en-US" sz="1200"/>
          </a:p>
        </p:txBody>
      </p:sp>
      <p:graphicFrame>
        <p:nvGraphicFramePr>
          <p:cNvPr id="28" name="表格 27"/>
          <p:cNvGraphicFramePr/>
          <p:nvPr/>
        </p:nvGraphicFramePr>
        <p:xfrm>
          <a:off x="6563995" y="3704590"/>
          <a:ext cx="4813300" cy="2575560"/>
        </p:xfrm>
        <a:graphic>
          <a:graphicData uri="http://schemas.openxmlformats.org/drawingml/2006/table">
            <a:tbl>
              <a:tblPr firstRow="1" bandRow="1">
                <a:tableStyleId>{5C22544A-7EE6-4342-B048-85BDC9FD1C3A}</a:tableStyleId>
              </a:tblPr>
              <a:tblGrid>
                <a:gridCol w="1203325"/>
                <a:gridCol w="1203325"/>
                <a:gridCol w="1203325"/>
                <a:gridCol w="1203325"/>
              </a:tblGrid>
              <a:tr h="321945">
                <a:tc>
                  <a:txBody>
                    <a:bodyPr/>
                    <a:p>
                      <a:pPr algn="ctr">
                        <a:buNone/>
                      </a:pPr>
                      <a:r>
                        <a:rPr lang="zh-CN" altLang="en-US" sz="1200"/>
                        <a:t>类别</a:t>
                      </a:r>
                      <a:endParaRPr lang="zh-CN" altLang="en-US" sz="1200"/>
                    </a:p>
                  </a:txBody>
                  <a:tcPr anchor="ctr" anchorCtr="0"/>
                </a:tc>
                <a:tc>
                  <a:txBody>
                    <a:bodyPr/>
                    <a:p>
                      <a:pPr algn="ctr">
                        <a:buNone/>
                      </a:pPr>
                      <a:r>
                        <a:rPr lang="zh-CN" altLang="en-US" sz="1200"/>
                        <a:t>2026</a:t>
                      </a:r>
                      <a:endParaRPr lang="zh-CN" altLang="en-US" sz="1200"/>
                    </a:p>
                  </a:txBody>
                  <a:tcPr anchor="ctr" anchorCtr="0"/>
                </a:tc>
                <a:tc>
                  <a:txBody>
                    <a:bodyPr/>
                    <a:p>
                      <a:pPr algn="ctr">
                        <a:buNone/>
                      </a:pPr>
                      <a:r>
                        <a:rPr lang="zh-CN" altLang="en-US" sz="1200"/>
                        <a:t>202</a:t>
                      </a:r>
                      <a:r>
                        <a:rPr lang="en-US" altLang="zh-CN" sz="1200"/>
                        <a:t>7</a:t>
                      </a:r>
                      <a:endParaRPr lang="en-US" altLang="zh-CN" sz="1200"/>
                    </a:p>
                  </a:txBody>
                  <a:tcPr anchor="ctr" anchorCtr="0"/>
                </a:tc>
                <a:tc>
                  <a:txBody>
                    <a:bodyPr/>
                    <a:p>
                      <a:pPr algn="ctr">
                        <a:buNone/>
                      </a:pPr>
                      <a:r>
                        <a:rPr lang="zh-CN" altLang="en-US" sz="1200"/>
                        <a:t>202</a:t>
                      </a:r>
                      <a:r>
                        <a:rPr lang="en-US" altLang="zh-CN" sz="1200"/>
                        <a:t>8</a:t>
                      </a:r>
                      <a:endParaRPr lang="en-US" altLang="zh-CN" sz="1200"/>
                    </a:p>
                  </a:txBody>
                  <a:tcPr anchor="ctr" anchorCtr="0"/>
                </a:tc>
              </a:tr>
              <a:tr h="321945">
                <a:tc>
                  <a:txBody>
                    <a:bodyPr/>
                    <a:p>
                      <a:pPr algn="ctr">
                        <a:buNone/>
                      </a:pPr>
                      <a:r>
                        <a:rPr lang="zh-CN" altLang="en-US" sz="1200"/>
                        <a:t>技术开发</a:t>
                      </a:r>
                      <a:endParaRPr lang="zh-CN" altLang="en-US" sz="1200"/>
                    </a:p>
                  </a:txBody>
                  <a:tcPr anchor="ctr" anchorCtr="0"/>
                </a:tc>
                <a:tc>
                  <a:txBody>
                    <a:bodyPr/>
                    <a:p>
                      <a:pPr algn="ctr">
                        <a:buNone/>
                      </a:pPr>
                      <a:r>
                        <a:rPr lang="zh-CN" altLang="en-US" sz="1200"/>
                        <a:t>10</a:t>
                      </a:r>
                      <a:endParaRPr lang="zh-CN" altLang="en-US" sz="1200"/>
                    </a:p>
                  </a:txBody>
                  <a:tcPr anchor="ctr" anchorCtr="0"/>
                </a:tc>
                <a:tc>
                  <a:txBody>
                    <a:bodyPr/>
                    <a:p>
                      <a:pPr algn="ctr">
                        <a:buNone/>
                      </a:pPr>
                      <a:r>
                        <a:rPr lang="en-US" altLang="zh-CN" sz="1200"/>
                        <a:t>50</a:t>
                      </a:r>
                      <a:endParaRPr lang="en-US" altLang="zh-CN" sz="1200"/>
                    </a:p>
                  </a:txBody>
                  <a:tcPr anchor="ctr" anchorCtr="0"/>
                </a:tc>
                <a:tc>
                  <a:txBody>
                    <a:bodyPr/>
                    <a:p>
                      <a:pPr algn="ctr">
                        <a:buNone/>
                      </a:pPr>
                      <a:r>
                        <a:rPr lang="en-US" altLang="zh-CN" sz="1200"/>
                        <a:t>100</a:t>
                      </a:r>
                      <a:endParaRPr lang="en-US" altLang="zh-CN" sz="1200"/>
                    </a:p>
                  </a:txBody>
                  <a:tcPr anchor="ctr" anchorCtr="0"/>
                </a:tc>
              </a:tr>
              <a:tr h="321945">
                <a:tc>
                  <a:txBody>
                    <a:bodyPr/>
                    <a:p>
                      <a:pPr algn="ctr">
                        <a:buNone/>
                      </a:pPr>
                      <a:r>
                        <a:rPr lang="zh-CN" altLang="en-US" sz="1200"/>
                        <a:t>内容和版权</a:t>
                      </a:r>
                      <a:endParaRPr lang="zh-CN" altLang="en-US" sz="1200"/>
                    </a:p>
                  </a:txBody>
                  <a:tcPr anchor="ctr" anchorCtr="0"/>
                </a:tc>
                <a:tc>
                  <a:txBody>
                    <a:bodyPr/>
                    <a:p>
                      <a:pPr algn="ctr">
                        <a:buNone/>
                      </a:pPr>
                      <a:r>
                        <a:rPr lang="en-US" altLang="zh-CN" sz="1200"/>
                        <a:t>1000</a:t>
                      </a:r>
                      <a:endParaRPr lang="en-US" altLang="zh-CN" sz="1200"/>
                    </a:p>
                  </a:txBody>
                  <a:tcPr anchor="ctr" anchorCtr="0"/>
                </a:tc>
                <a:tc>
                  <a:txBody>
                    <a:bodyPr/>
                    <a:p>
                      <a:pPr algn="ctr">
                        <a:buNone/>
                      </a:pPr>
                      <a:r>
                        <a:rPr lang="en-US" altLang="zh-CN" sz="1200"/>
                        <a:t>5000</a:t>
                      </a:r>
                      <a:endParaRPr lang="en-US" altLang="zh-CN" sz="1200"/>
                    </a:p>
                  </a:txBody>
                  <a:tcPr anchor="ctr" anchorCtr="0"/>
                </a:tc>
                <a:tc>
                  <a:txBody>
                    <a:bodyPr/>
                    <a:p>
                      <a:pPr algn="ctr">
                        <a:buNone/>
                      </a:pPr>
                      <a:r>
                        <a:rPr lang="en-US" altLang="zh-CN" sz="1200"/>
                        <a:t>20000</a:t>
                      </a:r>
                      <a:endParaRPr lang="en-US" altLang="zh-CN" sz="1200"/>
                    </a:p>
                  </a:txBody>
                  <a:tcPr anchor="ctr" anchorCtr="0"/>
                </a:tc>
              </a:tr>
              <a:tr h="321945">
                <a:tc>
                  <a:txBody>
                    <a:bodyPr/>
                    <a:p>
                      <a:pPr algn="ctr">
                        <a:buNone/>
                      </a:pPr>
                      <a:r>
                        <a:rPr lang="zh-CN" altLang="en-US" sz="1200"/>
                        <a:t>人力成本</a:t>
                      </a:r>
                      <a:endParaRPr lang="zh-CN" altLang="en-US" sz="1200"/>
                    </a:p>
                  </a:txBody>
                  <a:tcPr anchor="ctr" anchorCtr="0"/>
                </a:tc>
                <a:tc>
                  <a:txBody>
                    <a:bodyPr/>
                    <a:p>
                      <a:pPr algn="ctr">
                        <a:buNone/>
                      </a:pPr>
                      <a:r>
                        <a:rPr lang="zh-CN" altLang="en-US" sz="1200"/>
                        <a:t>92.5</a:t>
                      </a:r>
                      <a:endParaRPr lang="zh-CN" altLang="en-US" sz="1200"/>
                    </a:p>
                  </a:txBody>
                  <a:tcPr anchor="ctr" anchorCtr="0"/>
                </a:tc>
                <a:tc>
                  <a:txBody>
                    <a:bodyPr/>
                    <a:p>
                      <a:pPr algn="ctr">
                        <a:buNone/>
                      </a:pPr>
                      <a:r>
                        <a:rPr lang="zh-CN" altLang="en-US" sz="1200"/>
                        <a:t>185</a:t>
                      </a:r>
                      <a:endParaRPr lang="zh-CN" altLang="en-US" sz="1200"/>
                    </a:p>
                  </a:txBody>
                  <a:tcPr anchor="ctr" anchorCtr="0"/>
                </a:tc>
                <a:tc>
                  <a:txBody>
                    <a:bodyPr/>
                    <a:p>
                      <a:pPr algn="ctr">
                        <a:buNone/>
                      </a:pPr>
                      <a:r>
                        <a:rPr lang="zh-CN" altLang="en-US" sz="1200"/>
                        <a:t>925</a:t>
                      </a:r>
                      <a:endParaRPr lang="zh-CN" altLang="en-US" sz="1200"/>
                    </a:p>
                  </a:txBody>
                  <a:tcPr anchor="ctr" anchorCtr="0"/>
                </a:tc>
              </a:tr>
              <a:tr h="321945">
                <a:tc>
                  <a:txBody>
                    <a:bodyPr/>
                    <a:p>
                      <a:pPr algn="ctr">
                        <a:buNone/>
                      </a:pPr>
                      <a:r>
                        <a:rPr lang="zh-CN" altLang="en-US" sz="1200"/>
                        <a:t>营销和推广</a:t>
                      </a:r>
                      <a:endParaRPr lang="zh-CN" altLang="en-US" sz="1200"/>
                    </a:p>
                  </a:txBody>
                  <a:tcPr anchor="ctr" anchorCtr="0"/>
                </a:tc>
                <a:tc>
                  <a:txBody>
                    <a:bodyPr/>
                    <a:p>
                      <a:pPr algn="ctr">
                        <a:buNone/>
                      </a:pPr>
                      <a:r>
                        <a:rPr lang="zh-CN" altLang="en-US" sz="1200"/>
                        <a:t>30</a:t>
                      </a:r>
                      <a:endParaRPr lang="zh-CN" altLang="en-US" sz="1200"/>
                    </a:p>
                  </a:txBody>
                  <a:tcPr anchor="ctr" anchorCtr="0"/>
                </a:tc>
                <a:tc>
                  <a:txBody>
                    <a:bodyPr/>
                    <a:p>
                      <a:pPr algn="ctr">
                        <a:buNone/>
                      </a:pPr>
                      <a:r>
                        <a:rPr lang="en-US" altLang="zh-CN" sz="1200"/>
                        <a:t>100</a:t>
                      </a:r>
                      <a:endParaRPr lang="en-US" altLang="zh-CN" sz="1200"/>
                    </a:p>
                  </a:txBody>
                  <a:tcPr anchor="ctr" anchorCtr="0"/>
                </a:tc>
                <a:tc>
                  <a:txBody>
                    <a:bodyPr/>
                    <a:p>
                      <a:pPr algn="ctr">
                        <a:buNone/>
                      </a:pPr>
                      <a:r>
                        <a:rPr lang="en-US" altLang="zh-CN" sz="1200"/>
                        <a:t>5000</a:t>
                      </a:r>
                      <a:endParaRPr lang="en-US" altLang="zh-CN" sz="1200"/>
                    </a:p>
                  </a:txBody>
                  <a:tcPr anchor="ctr" anchorCtr="0"/>
                </a:tc>
              </a:tr>
              <a:tr h="321945">
                <a:tc>
                  <a:txBody>
                    <a:bodyPr/>
                    <a:p>
                      <a:pPr algn="ctr">
                        <a:buNone/>
                      </a:pPr>
                      <a:r>
                        <a:rPr lang="zh-CN" altLang="en-US" sz="1200"/>
                        <a:t>财务费用</a:t>
                      </a:r>
                      <a:endParaRPr lang="zh-CN" altLang="en-US" sz="1200"/>
                    </a:p>
                  </a:txBody>
                  <a:tcPr anchor="ctr" anchorCtr="0"/>
                </a:tc>
                <a:tc>
                  <a:txBody>
                    <a:bodyPr/>
                    <a:p>
                      <a:pPr algn="ctr">
                        <a:buNone/>
                      </a:pPr>
                      <a:r>
                        <a:rPr lang="en-US" altLang="zh-CN" sz="1200"/>
                        <a:t>1</a:t>
                      </a:r>
                      <a:endParaRPr lang="en-US" altLang="zh-CN" sz="1200"/>
                    </a:p>
                  </a:txBody>
                  <a:tcPr anchor="ctr" anchorCtr="0"/>
                </a:tc>
                <a:tc>
                  <a:txBody>
                    <a:bodyPr/>
                    <a:p>
                      <a:pPr algn="ctr">
                        <a:buNone/>
                      </a:pPr>
                      <a:r>
                        <a:rPr lang="en-US" altLang="zh-CN" sz="1200"/>
                        <a:t>1</a:t>
                      </a:r>
                      <a:endParaRPr lang="en-US" altLang="zh-CN" sz="1200"/>
                    </a:p>
                  </a:txBody>
                  <a:tcPr anchor="ctr" anchorCtr="0"/>
                </a:tc>
                <a:tc>
                  <a:txBody>
                    <a:bodyPr/>
                    <a:p>
                      <a:pPr algn="ctr">
                        <a:buNone/>
                      </a:pPr>
                      <a:r>
                        <a:rPr lang="en-US" altLang="zh-CN" sz="1200"/>
                        <a:t>1</a:t>
                      </a:r>
                      <a:endParaRPr lang="en-US" altLang="zh-CN" sz="1200"/>
                    </a:p>
                  </a:txBody>
                  <a:tcPr anchor="ctr" anchorCtr="0"/>
                </a:tc>
              </a:tr>
              <a:tr h="321945">
                <a:tc>
                  <a:txBody>
                    <a:bodyPr/>
                    <a:p>
                      <a:pPr algn="ctr">
                        <a:buNone/>
                      </a:pPr>
                      <a:r>
                        <a:rPr lang="zh-CN" altLang="en-US" sz="1200"/>
                        <a:t>流动资金</a:t>
                      </a:r>
                      <a:endParaRPr lang="zh-CN" altLang="en-US" sz="1200"/>
                    </a:p>
                  </a:txBody>
                  <a:tcPr anchor="ctr" anchorCtr="0"/>
                </a:tc>
                <a:tc>
                  <a:txBody>
                    <a:bodyPr/>
                    <a:p>
                      <a:pPr algn="ctr">
                        <a:buNone/>
                      </a:pPr>
                      <a:r>
                        <a:rPr lang="en-US" altLang="zh-CN" sz="1200"/>
                        <a:t>100</a:t>
                      </a:r>
                      <a:endParaRPr lang="en-US" altLang="zh-CN" sz="1200"/>
                    </a:p>
                  </a:txBody>
                  <a:tcPr anchor="ctr" anchorCtr="0"/>
                </a:tc>
                <a:tc>
                  <a:txBody>
                    <a:bodyPr/>
                    <a:p>
                      <a:pPr algn="ctr">
                        <a:buNone/>
                      </a:pPr>
                      <a:r>
                        <a:rPr lang="en-US" altLang="zh-CN" sz="1200"/>
                        <a:t>1000</a:t>
                      </a:r>
                      <a:endParaRPr lang="en-US" altLang="zh-CN" sz="1200"/>
                    </a:p>
                  </a:txBody>
                  <a:tcPr anchor="ctr" anchorCtr="0"/>
                </a:tc>
                <a:tc>
                  <a:txBody>
                    <a:bodyPr/>
                    <a:p>
                      <a:pPr algn="ctr">
                        <a:buNone/>
                      </a:pPr>
                      <a:r>
                        <a:rPr lang="en-US" altLang="zh-CN" sz="1200"/>
                        <a:t>10000</a:t>
                      </a:r>
                      <a:endParaRPr lang="en-US" altLang="zh-CN" sz="1200"/>
                    </a:p>
                  </a:txBody>
                  <a:tcPr anchor="ctr" anchorCtr="0"/>
                </a:tc>
              </a:tr>
              <a:tr h="321945">
                <a:tc>
                  <a:txBody>
                    <a:bodyPr/>
                    <a:p>
                      <a:pPr algn="ctr">
                        <a:buNone/>
                      </a:pPr>
                      <a:r>
                        <a:rPr lang="zh-CN" altLang="en-US" sz="1200"/>
                        <a:t>合计</a:t>
                      </a:r>
                      <a:endParaRPr lang="zh-CN" altLang="en-US" sz="1200"/>
                    </a:p>
                  </a:txBody>
                  <a:tcPr anchor="ctr" anchorCtr="0"/>
                </a:tc>
                <a:tc>
                  <a:txBody>
                    <a:bodyPr/>
                    <a:p>
                      <a:pPr algn="ctr">
                        <a:buNone/>
                      </a:pPr>
                      <a:r>
                        <a:rPr lang="zh-CN" altLang="en-US" sz="1200"/>
                        <a:t>1233.5</a:t>
                      </a:r>
                      <a:endParaRPr lang="zh-CN" altLang="en-US" sz="1200"/>
                    </a:p>
                  </a:txBody>
                  <a:tcPr anchor="ctr" anchorCtr="0"/>
                </a:tc>
                <a:tc>
                  <a:txBody>
                    <a:bodyPr/>
                    <a:p>
                      <a:pPr algn="ctr">
                        <a:buNone/>
                      </a:pPr>
                      <a:r>
                        <a:rPr lang="zh-CN" altLang="en-US" sz="1200"/>
                        <a:t>6336</a:t>
                      </a:r>
                      <a:endParaRPr lang="zh-CN" altLang="en-US" sz="1200"/>
                    </a:p>
                  </a:txBody>
                  <a:tcPr anchor="ctr" anchorCtr="0"/>
                </a:tc>
                <a:tc>
                  <a:txBody>
                    <a:bodyPr/>
                    <a:p>
                      <a:pPr algn="ctr">
                        <a:buNone/>
                      </a:pPr>
                      <a:r>
                        <a:rPr lang="zh-CN" altLang="en-US" sz="1200"/>
                        <a:t>36026</a:t>
                      </a:r>
                      <a:endParaRPr lang="zh-CN" altLang="en-US" sz="1200"/>
                    </a:p>
                  </a:txBody>
                  <a:tcPr anchor="ctr" anchorCtr="0"/>
                </a:tc>
              </a:tr>
            </a:tbl>
          </a:graphicData>
        </a:graphic>
      </p:graphicFrame>
      <p:sp>
        <p:nvSpPr>
          <p:cNvPr id="29" name="文本框 28"/>
          <p:cNvSpPr txBox="1"/>
          <p:nvPr>
            <p:custDataLst>
              <p:tags r:id="rId13"/>
            </p:custDataLst>
          </p:nvPr>
        </p:nvSpPr>
        <p:spPr>
          <a:xfrm>
            <a:off x="8142605" y="6331585"/>
            <a:ext cx="1751965" cy="275590"/>
          </a:xfrm>
          <a:prstGeom prst="rect">
            <a:avLst/>
          </a:prstGeom>
          <a:noFill/>
        </p:spPr>
        <p:txBody>
          <a:bodyPr wrap="square" rtlCol="0">
            <a:spAutoFit/>
          </a:bodyPr>
          <a:p>
            <a:pPr algn="ctr"/>
            <a:r>
              <a:rPr lang="zh-CN" altLang="en-US" sz="1200"/>
              <a:t>2026-2028成本预测表</a:t>
            </a:r>
            <a:endParaRPr lang="zh-CN" altLang="en-US" sz="1200"/>
          </a:p>
        </p:txBody>
      </p:sp>
    </p:spTree>
    <p:custDataLst>
      <p:tags r:id="rId14"/>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0908639" y="191759"/>
            <a:ext cx="969222" cy="1066800"/>
            <a:chOff x="2158413" y="-53093"/>
            <a:chExt cx="873185" cy="960741"/>
          </a:xfrm>
        </p:grpSpPr>
        <p:sp>
          <p:nvSpPr>
            <p:cNvPr id="34" name="矩形 1023"/>
            <p:cNvSpPr/>
            <p:nvPr>
              <p:custDataLst>
                <p:tags r:id="rId1"/>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2"/>
              </p:custDataLst>
            </p:nvPr>
          </p:nvPicPr>
          <p:blipFill rotWithShape="1">
            <a:blip r:embed="rId3" cstate="screen"/>
            <a:srcRect r="76895"/>
            <a:stretch>
              <a:fillRect/>
            </a:stretch>
          </p:blipFill>
          <p:spPr>
            <a:xfrm>
              <a:off x="2211814" y="-53093"/>
              <a:ext cx="778994" cy="960741"/>
            </a:xfrm>
            <a:prstGeom prst="ellipse">
              <a:avLst/>
            </a:prstGeom>
          </p:spPr>
        </p:pic>
      </p:grpSp>
      <p:sp>
        <p:nvSpPr>
          <p:cNvPr id="4" name="文本框 3"/>
          <p:cNvSpPr txBox="1"/>
          <p:nvPr/>
        </p:nvSpPr>
        <p:spPr>
          <a:xfrm>
            <a:off x="4044315" y="2472055"/>
            <a:ext cx="4820920" cy="1014730"/>
          </a:xfrm>
          <a:prstGeom prst="rect">
            <a:avLst/>
          </a:prstGeom>
          <a:noFill/>
        </p:spPr>
        <p:txBody>
          <a:bodyPr wrap="square" rtlCol="0">
            <a:spAutoFit/>
          </a:bodyPr>
          <a:p>
            <a:pPr algn="ctr"/>
            <a:r>
              <a:rPr lang="zh-CN" altLang="en-US" sz="6000"/>
              <a:t>谢</a:t>
            </a:r>
            <a:r>
              <a:rPr lang="en-US" altLang="zh-CN" sz="6000"/>
              <a:t> </a:t>
            </a:r>
            <a:r>
              <a:rPr lang="zh-CN" altLang="en-US" sz="6000"/>
              <a:t>谢！</a:t>
            </a:r>
            <a:endParaRPr lang="zh-CN" altLang="en-US" sz="6000"/>
          </a:p>
        </p:txBody>
      </p:sp>
      <p:pic>
        <p:nvPicPr>
          <p:cNvPr id="5" name="图片 4" descr="04d0ec151f5558d69cde32ddd10f0b7d"/>
          <p:cNvPicPr>
            <a:picLocks noChangeAspect="1"/>
          </p:cNvPicPr>
          <p:nvPr>
            <p:custDataLst>
              <p:tags r:id="rId4"/>
            </p:custDataLst>
          </p:nvPr>
        </p:nvPicPr>
        <p:blipFill>
          <a:blip r:embed="rId5"/>
          <a:stretch>
            <a:fillRect/>
          </a:stretch>
        </p:blipFill>
        <p:spPr>
          <a:xfrm>
            <a:off x="5719445" y="3429000"/>
            <a:ext cx="864870" cy="864870"/>
          </a:xfrm>
          <a:prstGeom prst="rect">
            <a:avLst/>
          </a:prstGeom>
        </p:spPr>
      </p:pic>
      <p:sp>
        <p:nvSpPr>
          <p:cNvPr id="6" name="文本占位符 6"/>
          <p:cNvSpPr>
            <a:spLocks noGrp="1"/>
          </p:cNvSpPr>
          <p:nvPr>
            <p:custDataLst>
              <p:tags r:id="rId6"/>
            </p:custDataLst>
          </p:nvPr>
        </p:nvSpPr>
        <p:spPr>
          <a:xfrm>
            <a:off x="3413760" y="4129405"/>
            <a:ext cx="5364480" cy="1495425"/>
          </a:xfrm>
          <a:prstGeom prst="rect">
            <a:avLst/>
          </a:prstGeom>
        </p:spPr>
        <p:txBody>
          <a:bodyPr vert="horz" wrap="square" lIns="91440" tIns="45720" rIns="91440" bIns="45720" rtlCol="0" anchor="ctr"/>
          <a:lstStyle>
            <a:lvl1pPr marL="0" indent="0" algn="l" defTabSz="914400" rtl="0" eaLnBrk="1" fontAlgn="auto" latinLnBrk="0" hangingPunct="1">
              <a:lnSpc>
                <a:spcPct val="130000"/>
              </a:lnSpc>
              <a:spcBef>
                <a:spcPts val="0"/>
              </a:spcBef>
              <a:spcAft>
                <a:spcPts val="1000"/>
              </a:spcAft>
              <a:buFont typeface="Arial" panose="020B0604020202090204" pitchFamily="34" charset="0"/>
              <a:buNone/>
              <a:defRPr lang="zh-CN" altLang="en-US" sz="1600" u="none" strike="noStrike" kern="1200" cap="none" spc="150" normalizeH="0" baseline="0">
                <a:solidFill>
                  <a:schemeClr val="tx1">
                    <a:lumMod val="65000"/>
                    <a:lumOff val="35000"/>
                  </a:schemeClr>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a:solidFill>
                  <a:schemeClr val="dk1">
                    <a:lumMod val="65000"/>
                    <a:lumOff val="35000"/>
                  </a:schemeClr>
                </a:solidFill>
              </a:rPr>
              <a:t>指导教师：范鸿飞</a:t>
            </a:r>
            <a:endParaRPr>
              <a:solidFill>
                <a:schemeClr val="dk1">
                  <a:lumMod val="65000"/>
                  <a:lumOff val="35000"/>
                </a:schemeClr>
              </a:solidFill>
            </a:endParaRPr>
          </a:p>
          <a:p>
            <a:pPr algn="ctr"/>
            <a:r>
              <a:rPr>
                <a:solidFill>
                  <a:schemeClr val="dk1">
                    <a:lumMod val="65000"/>
                    <a:lumOff val="35000"/>
                  </a:schemeClr>
                </a:solidFill>
                <a:sym typeface="+mn-ea"/>
              </a:rPr>
              <a:t>项目负责人：储岱泽</a:t>
            </a:r>
            <a:endParaRPr>
              <a:solidFill>
                <a:schemeClr val="dk1">
                  <a:lumMod val="65000"/>
                  <a:lumOff val="35000"/>
                </a:schemeClr>
              </a:solidFill>
            </a:endParaRPr>
          </a:p>
          <a:p>
            <a:pPr algn="ctr"/>
            <a:r>
              <a:rPr>
                <a:solidFill>
                  <a:schemeClr val="dk1">
                    <a:lumMod val="65000"/>
                    <a:lumOff val="35000"/>
                  </a:schemeClr>
                </a:solidFill>
                <a:sym typeface="+mn-ea"/>
              </a:rPr>
              <a:t>项目成员：杨滕超</a:t>
            </a:r>
            <a:r>
              <a:rPr lang="en-US" altLang="zh-CN">
                <a:solidFill>
                  <a:schemeClr val="dk1">
                    <a:lumMod val="65000"/>
                    <a:lumOff val="35000"/>
                  </a:schemeClr>
                </a:solidFill>
                <a:sym typeface="+mn-ea"/>
              </a:rPr>
              <a:t> </a:t>
            </a:r>
            <a:r>
              <a:rPr>
                <a:solidFill>
                  <a:schemeClr val="dk1">
                    <a:lumMod val="65000"/>
                    <a:lumOff val="35000"/>
                  </a:schemeClr>
                </a:solidFill>
                <a:sym typeface="+mn-ea"/>
              </a:rPr>
              <a:t>马威</a:t>
            </a:r>
            <a:r>
              <a:rPr lang="en-US" altLang="zh-CN">
                <a:solidFill>
                  <a:schemeClr val="dk1">
                    <a:lumMod val="65000"/>
                    <a:lumOff val="35000"/>
                  </a:schemeClr>
                </a:solidFill>
                <a:sym typeface="+mn-ea"/>
              </a:rPr>
              <a:t> </a:t>
            </a:r>
            <a:r>
              <a:rPr>
                <a:solidFill>
                  <a:schemeClr val="dk1">
                    <a:lumMod val="65000"/>
                    <a:lumOff val="35000"/>
                  </a:schemeClr>
                </a:solidFill>
                <a:sym typeface="+mn-ea"/>
              </a:rPr>
              <a:t>苏家铭</a:t>
            </a:r>
            <a:r>
              <a:rPr lang="en-US" altLang="zh-CN">
                <a:solidFill>
                  <a:schemeClr val="dk1">
                    <a:lumMod val="65000"/>
                    <a:lumOff val="35000"/>
                  </a:schemeClr>
                </a:solidFill>
                <a:sym typeface="+mn-ea"/>
              </a:rPr>
              <a:t> </a:t>
            </a:r>
            <a:r>
              <a:rPr>
                <a:solidFill>
                  <a:schemeClr val="dk1">
                    <a:lumMod val="65000"/>
                    <a:lumOff val="35000"/>
                  </a:schemeClr>
                </a:solidFill>
                <a:sym typeface="+mn-ea"/>
              </a:rPr>
              <a:t>莫益萌</a:t>
            </a:r>
            <a:r>
              <a:rPr lang="en-US" altLang="zh-CN">
                <a:solidFill>
                  <a:schemeClr val="dk1">
                    <a:lumMod val="65000"/>
                    <a:lumOff val="35000"/>
                  </a:schemeClr>
                </a:solidFill>
                <a:sym typeface="+mn-ea"/>
              </a:rPr>
              <a:t> </a:t>
            </a:r>
            <a:r>
              <a:rPr>
                <a:solidFill>
                  <a:schemeClr val="dk1">
                    <a:lumMod val="65000"/>
                    <a:lumOff val="35000"/>
                  </a:schemeClr>
                </a:solidFill>
                <a:sym typeface="+mn-ea"/>
              </a:rPr>
              <a:t>张碧滢</a:t>
            </a:r>
            <a:r>
              <a:rPr lang="en-US" altLang="zh-CN">
                <a:solidFill>
                  <a:schemeClr val="dk1">
                    <a:lumMod val="65000"/>
                    <a:lumOff val="35000"/>
                  </a:schemeClr>
                </a:solidFill>
                <a:sym typeface="+mn-ea"/>
              </a:rPr>
              <a:t> </a:t>
            </a:r>
            <a:r>
              <a:rPr>
                <a:solidFill>
                  <a:schemeClr val="dk1">
                    <a:lumMod val="65000"/>
                    <a:lumOff val="35000"/>
                  </a:schemeClr>
                </a:solidFill>
                <a:sym typeface="+mn-ea"/>
              </a:rPr>
              <a:t>曹伟</a:t>
            </a:r>
            <a:endParaRPr>
              <a:solidFill>
                <a:schemeClr val="dk1">
                  <a:lumMod val="65000"/>
                  <a:lumOff val="35000"/>
                </a:schemeClr>
              </a:solidFill>
              <a:sym typeface="+mn-ea"/>
            </a:endParaRPr>
          </a:p>
        </p:txBody>
      </p:sp>
    </p:spTree>
    <p:custDataLst>
      <p:tags r:id="rId7"/>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4"/>
          <p:cNvSpPr txBox="1">
            <a:spLocks noChangeArrowheads="1"/>
          </p:cNvSpPr>
          <p:nvPr>
            <p:custDataLst>
              <p:tags r:id="rId1"/>
            </p:custDataLst>
          </p:nvPr>
        </p:nvSpPr>
        <p:spPr bwMode="auto">
          <a:xfrm>
            <a:off x="2646998" y="2750185"/>
            <a:ext cx="2560955" cy="135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marL="0" marR="0" lvl="0" indent="0" algn="ctr" defTabSz="866775" rtl="0" eaLnBrk="1" fontAlgn="base" latinLnBrk="0" hangingPunct="1">
              <a:lnSpc>
                <a:spcPct val="100000"/>
              </a:lnSpc>
              <a:spcBef>
                <a:spcPct val="0"/>
              </a:spcBef>
              <a:spcAft>
                <a:spcPct val="0"/>
              </a:spcAft>
              <a:buClrTx/>
              <a:buSzTx/>
              <a:buFontTx/>
              <a:buNone/>
            </a:pPr>
            <a:r>
              <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rPr>
              <a:t>Part 01</a:t>
            </a:r>
            <a:endPar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endParaRPr>
          </a:p>
        </p:txBody>
      </p:sp>
      <p:sp>
        <p:nvSpPr>
          <p:cNvPr id="13" name="矩形 12"/>
          <p:cNvSpPr/>
          <p:nvPr>
            <p:custDataLst>
              <p:tags r:id="rId2"/>
            </p:custDataLst>
          </p:nvPr>
        </p:nvSpPr>
        <p:spPr>
          <a:xfrm>
            <a:off x="2350453" y="2750820"/>
            <a:ext cx="21209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5" name="标题 4"/>
          <p:cNvSpPr>
            <a:spLocks noGrp="1"/>
          </p:cNvSpPr>
          <p:nvPr>
            <p:ph type="ctrTitle" idx="14"/>
            <p:custDataLst>
              <p:tags r:id="rId3"/>
            </p:custDataLst>
          </p:nvPr>
        </p:nvSpPr>
        <p:spPr>
          <a:xfrm>
            <a:off x="5446395" y="2750185"/>
            <a:ext cx="4584065" cy="726440"/>
          </a:xfrm>
        </p:spPr>
        <p:txBody>
          <a:bodyPr>
            <a:normAutofit fontScale="90000"/>
          </a:bodyPr>
          <a:lstStyle/>
          <a:p>
            <a:r>
              <a:rPr lang="zh-CN" altLang="en-US" dirty="0"/>
              <a:t>市场需求与创业动机</a:t>
            </a:r>
            <a:endParaRPr lang="zh-CN" altLang="en-US" dirty="0"/>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形 34"/>
            <p:cNvPicPr>
              <a:picLocks noChangeAspect="1"/>
            </p:cNvPicPr>
            <p:nvPr>
              <p:custDataLst>
                <p:tags r:id="rId5"/>
              </p:custDataLst>
            </p:nvPr>
          </p:nvPicPr>
          <p:blipFill rotWithShape="1">
            <a:blip r:embed="rId6" cstate="screen">
              <a:extLst>
                <a:ext uri="{96DAC541-7B7A-43D3-8B79-37D633B846F1}">
                  <asvg:svgBlip xmlns:asvg="http://schemas.microsoft.com/office/drawing/2016/SVG/main" r:embed="rId7"/>
                </a:ext>
              </a:extLst>
            </a:blip>
            <a:srcRect r="76895"/>
            <a:stretch>
              <a:fillRect/>
            </a:stretch>
          </p:blipFill>
          <p:spPr>
            <a:xfrm>
              <a:off x="2211814" y="-53093"/>
              <a:ext cx="778994" cy="960741"/>
            </a:xfrm>
            <a:prstGeom prst="ellipse">
              <a:avLst/>
            </a:prstGeom>
          </p:spPr>
        </p:pic>
      </p:grpSp>
      <p:grpSp>
        <p:nvGrpSpPr>
          <p:cNvPr id="12" name="组合 11"/>
          <p:cNvGrpSpPr/>
          <p:nvPr/>
        </p:nvGrpSpPr>
        <p:grpSpPr>
          <a:xfrm>
            <a:off x="5473065" y="3597275"/>
            <a:ext cx="1974215" cy="306705"/>
            <a:chOff x="8619" y="5665"/>
            <a:chExt cx="3109" cy="483"/>
          </a:xfrm>
        </p:grpSpPr>
        <p:sp>
          <p:nvSpPr>
            <p:cNvPr id="7" name="文本框 6"/>
            <p:cNvSpPr txBox="1"/>
            <p:nvPr/>
          </p:nvSpPr>
          <p:spPr>
            <a:xfrm>
              <a:off x="8619" y="5665"/>
              <a:ext cx="1688" cy="483"/>
            </a:xfrm>
            <a:prstGeom prst="rect">
              <a:avLst/>
            </a:prstGeom>
            <a:noFill/>
          </p:spPr>
          <p:txBody>
            <a:bodyPr wrap="none" rtlCol="0" anchor="t">
              <a:spAutoFit/>
            </a:bodyPr>
            <a:p>
              <a:r>
                <a:rPr lang="zh-CN" altLang="en-US" sz="1400">
                  <a:latin typeface="宋体" charset="0"/>
                  <a:ea typeface="宋体" charset="0"/>
                </a:rPr>
                <a:t>◎项目背景</a:t>
              </a:r>
              <a:endParaRPr lang="zh-CN" altLang="en-US" sz="1400">
                <a:latin typeface="宋体" charset="0"/>
                <a:ea typeface="宋体" charset="0"/>
              </a:endParaRPr>
            </a:p>
          </p:txBody>
        </p:sp>
        <p:sp>
          <p:nvSpPr>
            <p:cNvPr id="9" name="文本框 8"/>
            <p:cNvSpPr txBox="1"/>
            <p:nvPr>
              <p:custDataLst>
                <p:tags r:id="rId8"/>
              </p:custDataLst>
            </p:nvPr>
          </p:nvSpPr>
          <p:spPr>
            <a:xfrm>
              <a:off x="10040" y="5665"/>
              <a:ext cx="1688" cy="483"/>
            </a:xfrm>
            <a:prstGeom prst="rect">
              <a:avLst/>
            </a:prstGeom>
            <a:noFill/>
          </p:spPr>
          <p:txBody>
            <a:bodyPr wrap="none" rtlCol="0" anchor="t">
              <a:spAutoFit/>
            </a:bodyPr>
            <a:p>
              <a:r>
                <a:rPr lang="zh-CN" altLang="en-US" sz="1400">
                  <a:latin typeface="宋体" charset="0"/>
                  <a:ea typeface="宋体" charset="0"/>
                </a:rPr>
                <a:t>◎用户</a:t>
              </a:r>
              <a:r>
                <a:rPr lang="zh-CN" altLang="en-US" sz="1400">
                  <a:latin typeface="宋体" charset="0"/>
                  <a:ea typeface="宋体" charset="0"/>
                </a:rPr>
                <a:t>画像</a:t>
              </a:r>
              <a:endParaRPr lang="zh-CN" altLang="en-US" sz="1400">
                <a:latin typeface="宋体" charset="0"/>
                <a:ea typeface="宋体" charset="0"/>
              </a:endParaRPr>
            </a:p>
          </p:txBody>
        </p:sp>
      </p:grpSp>
      <p:sp>
        <p:nvSpPr>
          <p:cNvPr id="2" name="文本框 1"/>
          <p:cNvSpPr txBox="1"/>
          <p:nvPr>
            <p:custDataLst>
              <p:tags r:id="rId9"/>
            </p:custDataLst>
          </p:nvPr>
        </p:nvSpPr>
        <p:spPr>
          <a:xfrm>
            <a:off x="7284720" y="3597275"/>
            <a:ext cx="1071880" cy="306705"/>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市场调研</a:t>
            </a:r>
            <a:endParaRPr lang="zh-CN" altLang="en-US" sz="1400">
              <a:latin typeface="宋体" charset="0"/>
              <a:ea typeface="宋体" charset="0"/>
            </a:endParaRPr>
          </a:p>
        </p:txBody>
      </p:sp>
      <p:sp>
        <p:nvSpPr>
          <p:cNvPr id="15" name="文本框 14"/>
          <p:cNvSpPr txBox="1"/>
          <p:nvPr>
            <p:custDataLst>
              <p:tags r:id="rId10"/>
            </p:custDataLst>
          </p:nvPr>
        </p:nvSpPr>
        <p:spPr>
          <a:xfrm>
            <a:off x="8227060" y="3597275"/>
            <a:ext cx="1071880" cy="306705"/>
          </a:xfrm>
          <a:prstGeom prst="rect">
            <a:avLst/>
          </a:prstGeom>
          <a:noFill/>
        </p:spPr>
        <p:txBody>
          <a:bodyPr wrap="none" rtlCol="0" anchor="t">
            <a:spAutoFit/>
          </a:bodyPr>
          <a:p>
            <a:r>
              <a:rPr lang="zh-CN" altLang="en-US" sz="1400">
                <a:latin typeface="宋体" charset="0"/>
                <a:ea typeface="宋体" charset="0"/>
              </a:rPr>
              <a:t>◎竞品</a:t>
            </a:r>
            <a:r>
              <a:rPr lang="zh-CN" altLang="en-US" sz="1400">
                <a:latin typeface="宋体" charset="0"/>
                <a:ea typeface="宋体" charset="0"/>
              </a:rPr>
              <a:t>分析</a:t>
            </a:r>
            <a:endParaRPr lang="zh-CN" altLang="en-US" sz="1400">
              <a:latin typeface="宋体" charset="0"/>
              <a:ea typeface="宋体" charset="0"/>
            </a:endParaRPr>
          </a:p>
        </p:txBody>
      </p:sp>
    </p:spTree>
    <p:custDataLst>
      <p:tags r:id="rId1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项目背景</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心理健康危机亟待解决</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pic>
        <p:nvPicPr>
          <p:cNvPr id="6" name="图片 5"/>
          <p:cNvPicPr>
            <a:picLocks noChangeAspect="1"/>
          </p:cNvPicPr>
          <p:nvPr>
            <p:custDataLst>
              <p:tags r:id="rId12"/>
            </p:custDataLst>
          </p:nvPr>
        </p:nvPicPr>
        <p:blipFill>
          <a:blip r:embed="rId13"/>
          <a:stretch>
            <a:fillRect/>
          </a:stretch>
        </p:blipFill>
        <p:spPr>
          <a:xfrm>
            <a:off x="1440180" y="2018665"/>
            <a:ext cx="5819775" cy="3216910"/>
          </a:xfrm>
          <a:prstGeom prst="rect">
            <a:avLst/>
          </a:prstGeom>
        </p:spPr>
      </p:pic>
      <p:pic>
        <p:nvPicPr>
          <p:cNvPr id="7" name="图片 6"/>
          <p:cNvPicPr>
            <a:picLocks noChangeAspect="1"/>
          </p:cNvPicPr>
          <p:nvPr>
            <p:custDataLst>
              <p:tags r:id="rId14"/>
            </p:custDataLst>
          </p:nvPr>
        </p:nvPicPr>
        <p:blipFill>
          <a:blip r:embed="rId15"/>
          <a:stretch>
            <a:fillRect/>
          </a:stretch>
        </p:blipFill>
        <p:spPr>
          <a:xfrm>
            <a:off x="7336790" y="1034415"/>
            <a:ext cx="3183255" cy="4255135"/>
          </a:xfrm>
          <a:prstGeom prst="rect">
            <a:avLst/>
          </a:prstGeom>
        </p:spPr>
      </p:pic>
      <p:pic>
        <p:nvPicPr>
          <p:cNvPr id="12" name="图片 11"/>
          <p:cNvPicPr>
            <a:picLocks noChangeAspect="1"/>
          </p:cNvPicPr>
          <p:nvPr>
            <p:custDataLst>
              <p:tags r:id="rId16"/>
            </p:custDataLst>
          </p:nvPr>
        </p:nvPicPr>
        <p:blipFill>
          <a:blip r:embed="rId17"/>
          <a:stretch>
            <a:fillRect/>
          </a:stretch>
        </p:blipFill>
        <p:spPr>
          <a:xfrm>
            <a:off x="1440180" y="1028700"/>
            <a:ext cx="5821045" cy="898525"/>
          </a:xfrm>
          <a:prstGeom prst="rect">
            <a:avLst/>
          </a:prstGeom>
        </p:spPr>
      </p:pic>
      <p:sp>
        <p:nvSpPr>
          <p:cNvPr id="14" name="文本框 13"/>
          <p:cNvSpPr txBox="1"/>
          <p:nvPr/>
        </p:nvSpPr>
        <p:spPr>
          <a:xfrm>
            <a:off x="2886075" y="5266690"/>
            <a:ext cx="3012440" cy="322580"/>
          </a:xfrm>
          <a:prstGeom prst="rect">
            <a:avLst/>
          </a:prstGeom>
          <a:noFill/>
        </p:spPr>
        <p:txBody>
          <a:bodyPr wrap="square" rtlCol="0">
            <a:noAutofit/>
          </a:bodyPr>
          <a:p>
            <a:pPr algn="ctr"/>
            <a:r>
              <a:rPr lang="zh-CN" altLang="en-US" sz="1400"/>
              <a:t>世界抑郁症现状</a:t>
            </a:r>
            <a:endParaRPr lang="zh-CN" altLang="en-US" sz="1400"/>
          </a:p>
        </p:txBody>
      </p:sp>
      <p:sp>
        <p:nvSpPr>
          <p:cNvPr id="15" name="文本框 14"/>
          <p:cNvSpPr txBox="1"/>
          <p:nvPr>
            <p:custDataLst>
              <p:tags r:id="rId18"/>
            </p:custDataLst>
          </p:nvPr>
        </p:nvSpPr>
        <p:spPr>
          <a:xfrm>
            <a:off x="7432040" y="5263515"/>
            <a:ext cx="3012440" cy="322580"/>
          </a:xfrm>
          <a:prstGeom prst="rect">
            <a:avLst/>
          </a:prstGeom>
          <a:noFill/>
        </p:spPr>
        <p:txBody>
          <a:bodyPr wrap="square" rtlCol="0">
            <a:noAutofit/>
          </a:bodyPr>
          <a:p>
            <a:pPr algn="ctr"/>
            <a:r>
              <a:rPr lang="zh-CN" altLang="en-US" sz="1400"/>
              <a:t>国家对心理健康问题的</a:t>
            </a:r>
            <a:r>
              <a:rPr lang="zh-CN" altLang="en-US" sz="1400"/>
              <a:t>重视</a:t>
            </a:r>
            <a:endParaRPr lang="zh-CN" altLang="en-US" sz="1400"/>
          </a:p>
        </p:txBody>
      </p:sp>
      <p:pic>
        <p:nvPicPr>
          <p:cNvPr id="29" name="图片 28"/>
          <p:cNvPicPr>
            <a:picLocks noChangeAspect="1"/>
          </p:cNvPicPr>
          <p:nvPr>
            <p:custDataLst>
              <p:tags r:id="rId19"/>
            </p:custDataLst>
          </p:nvPr>
        </p:nvPicPr>
        <p:blipFill>
          <a:blip r:embed="rId20"/>
          <a:stretch>
            <a:fillRect/>
          </a:stretch>
        </p:blipFill>
        <p:spPr>
          <a:xfrm>
            <a:off x="1440180" y="5653405"/>
            <a:ext cx="9166860" cy="772795"/>
          </a:xfrm>
          <a:prstGeom prst="rect">
            <a:avLst/>
          </a:prstGeom>
        </p:spPr>
      </p:pic>
    </p:spTree>
    <p:custDataLst>
      <p:tags r:id="rId2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项目背景</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利用音乐缓解情绪</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由来已久</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2" name="圆角矩形 1"/>
          <p:cNvSpPr/>
          <p:nvPr/>
        </p:nvSpPr>
        <p:spPr>
          <a:xfrm>
            <a:off x="884555" y="1914525"/>
            <a:ext cx="5064760" cy="3901440"/>
          </a:xfrm>
          <a:prstGeom prst="roundRect">
            <a:avLst>
              <a:gd name="adj" fmla="val 5347"/>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矩形 2"/>
          <p:cNvSpPr/>
          <p:nvPr>
            <p:custDataLst>
              <p:tags r:id="rId12"/>
            </p:custDataLst>
          </p:nvPr>
        </p:nvSpPr>
        <p:spPr>
          <a:xfrm>
            <a:off x="884555" y="1033780"/>
            <a:ext cx="9658985" cy="608330"/>
          </a:xfrm>
          <a:prstGeom prst="rect">
            <a:avLst/>
          </a:prstGeom>
          <a:solidFill>
            <a:schemeClr val="tx2">
              <a:lumMod val="75000"/>
            </a:schemeClr>
          </a:solidFill>
          <a:ln w="38100" cap="flat" cmpd="sng">
            <a:solidFill>
              <a:schemeClr val="accent1">
                <a:lumMod val="40000"/>
                <a:lumOff val="60000"/>
              </a:scheme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256030" y="1151890"/>
            <a:ext cx="7694930" cy="368300"/>
          </a:xfrm>
          <a:prstGeom prst="rect">
            <a:avLst/>
          </a:prstGeom>
          <a:noFill/>
        </p:spPr>
        <p:txBody>
          <a:bodyPr wrap="square" rtlCol="0">
            <a:spAutoFit/>
          </a:bodyPr>
          <a:p>
            <a:r>
              <a:rPr lang="zh-CN" altLang="en-US">
                <a:solidFill>
                  <a:schemeClr val="bg2"/>
                </a:solidFill>
              </a:rPr>
              <a:t>在情绪治疗的道路上，音乐是一剂优秀的良药！</a:t>
            </a:r>
            <a:endParaRPr lang="zh-CN" altLang="en-US">
              <a:solidFill>
                <a:schemeClr val="bg2"/>
              </a:solidFill>
            </a:endParaRPr>
          </a:p>
        </p:txBody>
      </p:sp>
      <p:sp>
        <p:nvSpPr>
          <p:cNvPr id="5" name="文本框 4"/>
          <p:cNvSpPr txBox="1"/>
          <p:nvPr/>
        </p:nvSpPr>
        <p:spPr>
          <a:xfrm>
            <a:off x="1060450" y="2139315"/>
            <a:ext cx="3695700" cy="3692525"/>
          </a:xfrm>
          <a:prstGeom prst="rect">
            <a:avLst/>
          </a:prstGeom>
          <a:noFill/>
        </p:spPr>
        <p:txBody>
          <a:bodyPr wrap="square" rtlCol="0">
            <a:spAutoFit/>
          </a:bodyPr>
          <a:p>
            <a:r>
              <a:rPr lang="zh-CN" altLang="en-US">
                <a:solidFill>
                  <a:schemeClr val="tx1">
                    <a:lumMod val="65000"/>
                    <a:lumOff val="35000"/>
                  </a:schemeClr>
                </a:solidFill>
                <a:latin typeface="黑体" charset="0"/>
                <a:ea typeface="黑体" charset="0"/>
                <a:cs typeface="黑体" charset="0"/>
                <a:sym typeface="+mn-ea"/>
              </a:rPr>
              <a:t>•</a:t>
            </a:r>
            <a:r>
              <a:rPr lang="en-US" altLang="zh-CN">
                <a:solidFill>
                  <a:schemeClr val="tx1">
                    <a:lumMod val="65000"/>
                    <a:lumOff val="35000"/>
                  </a:schemeClr>
                </a:solidFill>
                <a:latin typeface="黑体" charset="0"/>
                <a:ea typeface="黑体" charset="0"/>
                <a:cs typeface="黑体" charset="0"/>
                <a:sym typeface="+mn-ea"/>
              </a:rPr>
              <a:t> </a:t>
            </a:r>
            <a:r>
              <a:rPr lang="zh-CN" altLang="en-US">
                <a:solidFill>
                  <a:schemeClr val="tx1">
                    <a:lumMod val="65000"/>
                    <a:lumOff val="35000"/>
                  </a:schemeClr>
                </a:solidFill>
                <a:latin typeface="黑体" charset="0"/>
                <a:ea typeface="黑体" charset="0"/>
                <a:cs typeface="黑体" charset="0"/>
                <a:sym typeface="+mn-ea"/>
              </a:rPr>
              <a:t>西方音乐理论研究证实音乐的情绪表达能力是音乐可以调节情绪的重要原因。</a:t>
            </a:r>
            <a:endParaRPr lang="zh-CN" altLang="en-US">
              <a:solidFill>
                <a:schemeClr val="tx1">
                  <a:lumMod val="65000"/>
                  <a:lumOff val="35000"/>
                </a:schemeClr>
              </a:solidFill>
              <a:latin typeface="黑体" charset="0"/>
              <a:ea typeface="黑体" charset="0"/>
              <a:cs typeface="黑体" charset="0"/>
            </a:endParaRPr>
          </a:p>
          <a:p>
            <a:endParaRPr lang="zh-CN" altLang="en-US">
              <a:solidFill>
                <a:schemeClr val="tx1">
                  <a:lumMod val="65000"/>
                  <a:lumOff val="35000"/>
                </a:schemeClr>
              </a:solidFill>
              <a:latin typeface="黑体" charset="0"/>
              <a:ea typeface="黑体" charset="0"/>
              <a:cs typeface="黑体" charset="0"/>
            </a:endParaRPr>
          </a:p>
          <a:p>
            <a:r>
              <a:rPr lang="zh-CN" altLang="en-US">
                <a:solidFill>
                  <a:schemeClr val="tx1">
                    <a:lumMod val="65000"/>
                    <a:lumOff val="35000"/>
                  </a:schemeClr>
                </a:solidFill>
                <a:latin typeface="黑体" charset="0"/>
                <a:ea typeface="黑体" charset="0"/>
                <a:cs typeface="黑体" charset="0"/>
                <a:sym typeface="+mn-ea"/>
              </a:rPr>
              <a:t>•</a:t>
            </a:r>
            <a:r>
              <a:rPr lang="en-US" altLang="zh-CN">
                <a:solidFill>
                  <a:schemeClr val="tx1">
                    <a:lumMod val="65000"/>
                    <a:lumOff val="35000"/>
                  </a:schemeClr>
                </a:solidFill>
                <a:latin typeface="黑体" charset="0"/>
                <a:ea typeface="黑体" charset="0"/>
                <a:cs typeface="黑体" charset="0"/>
                <a:sym typeface="+mn-ea"/>
              </a:rPr>
              <a:t> </a:t>
            </a:r>
            <a:r>
              <a:rPr lang="zh-CN" altLang="en-US">
                <a:solidFill>
                  <a:schemeClr val="tx1">
                    <a:lumMod val="65000"/>
                    <a:lumOff val="35000"/>
                  </a:schemeClr>
                </a:solidFill>
                <a:latin typeface="黑体" charset="0"/>
                <a:ea typeface="黑体" charset="0"/>
                <a:cs typeface="黑体" charset="0"/>
                <a:sym typeface="+mn-ea"/>
              </a:rPr>
              <a:t>中国古人利用音乐的五行来进行“中国传统五音疗法”医疗情绪也由来已久。</a:t>
            </a:r>
            <a:endParaRPr lang="zh-CN" altLang="en-US">
              <a:solidFill>
                <a:schemeClr val="tx1">
                  <a:lumMod val="65000"/>
                  <a:lumOff val="35000"/>
                </a:schemeClr>
              </a:solidFill>
              <a:latin typeface="黑体" charset="0"/>
              <a:ea typeface="黑体" charset="0"/>
              <a:cs typeface="黑体" charset="0"/>
            </a:endParaRPr>
          </a:p>
          <a:p>
            <a:endParaRPr lang="zh-CN" altLang="en-US">
              <a:solidFill>
                <a:schemeClr val="tx1">
                  <a:lumMod val="65000"/>
                  <a:lumOff val="35000"/>
                </a:schemeClr>
              </a:solidFill>
              <a:latin typeface="黑体" charset="0"/>
              <a:ea typeface="黑体" charset="0"/>
              <a:cs typeface="黑体" charset="0"/>
            </a:endParaRPr>
          </a:p>
          <a:p>
            <a:r>
              <a:rPr lang="zh-CN" altLang="en-US">
                <a:solidFill>
                  <a:schemeClr val="tx1">
                    <a:lumMod val="65000"/>
                    <a:lumOff val="35000"/>
                  </a:schemeClr>
                </a:solidFill>
                <a:latin typeface="黑体" charset="0"/>
                <a:ea typeface="黑体" charset="0"/>
                <a:cs typeface="黑体" charset="0"/>
                <a:sym typeface="+mn-ea"/>
              </a:rPr>
              <a:t>•</a:t>
            </a:r>
            <a:r>
              <a:rPr lang="en-US" altLang="zh-CN">
                <a:solidFill>
                  <a:schemeClr val="tx1">
                    <a:lumMod val="65000"/>
                    <a:lumOff val="35000"/>
                  </a:schemeClr>
                </a:solidFill>
                <a:latin typeface="黑体" charset="0"/>
                <a:ea typeface="黑体" charset="0"/>
                <a:cs typeface="黑体" charset="0"/>
                <a:sym typeface="+mn-ea"/>
              </a:rPr>
              <a:t> </a:t>
            </a:r>
            <a:r>
              <a:rPr lang="zh-CN" altLang="en-US">
                <a:solidFill>
                  <a:schemeClr val="tx1">
                    <a:lumMod val="65000"/>
                    <a:lumOff val="35000"/>
                  </a:schemeClr>
                </a:solidFill>
                <a:latin typeface="黑体" charset="0"/>
                <a:ea typeface="黑体" charset="0"/>
                <a:cs typeface="黑体" charset="0"/>
                <a:sym typeface="+mn-ea"/>
              </a:rPr>
              <a:t>很多人在心情低落的时候喜欢通过听歌来振奋自己的情绪，各大音乐软件成为了我们生活中必不可少的伙伴。</a:t>
            </a:r>
            <a:endParaRPr lang="zh-CN" altLang="en-US">
              <a:solidFill>
                <a:schemeClr val="tx1">
                  <a:lumMod val="65000"/>
                  <a:lumOff val="35000"/>
                </a:schemeClr>
              </a:solidFill>
              <a:latin typeface="黑体" charset="0"/>
              <a:ea typeface="黑体" charset="0"/>
              <a:cs typeface="黑体" charset="0"/>
            </a:endParaRPr>
          </a:p>
          <a:p>
            <a:endParaRPr lang="zh-CN" altLang="en-US">
              <a:solidFill>
                <a:schemeClr val="tx1">
                  <a:lumMod val="65000"/>
                  <a:lumOff val="35000"/>
                </a:schemeClr>
              </a:solidFill>
              <a:latin typeface="黑体" charset="0"/>
              <a:ea typeface="黑体" charset="0"/>
              <a:cs typeface="黑体" charset="0"/>
            </a:endParaRPr>
          </a:p>
        </p:txBody>
      </p:sp>
      <p:pic>
        <p:nvPicPr>
          <p:cNvPr id="10" name="图片 9" descr="截屏2023-05-09 下午3.01.09"/>
          <p:cNvPicPr>
            <a:picLocks noChangeAspect="1"/>
          </p:cNvPicPr>
          <p:nvPr>
            <p:custDataLst>
              <p:tags r:id="rId13"/>
            </p:custDataLst>
          </p:nvPr>
        </p:nvPicPr>
        <p:blipFill>
          <a:blip r:embed="rId14"/>
          <a:stretch>
            <a:fillRect/>
          </a:stretch>
        </p:blipFill>
        <p:spPr>
          <a:xfrm>
            <a:off x="6290945" y="3025775"/>
            <a:ext cx="4253230" cy="2821940"/>
          </a:xfrm>
          <a:prstGeom prst="rect">
            <a:avLst/>
          </a:prstGeom>
        </p:spPr>
      </p:pic>
      <p:pic>
        <p:nvPicPr>
          <p:cNvPr id="11" name="图片 10" descr="32313539373633323b32313539373632363b6d3b52a8670d52a1"/>
          <p:cNvPicPr>
            <a:picLocks noChangeAspect="1"/>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4834255" y="2228850"/>
            <a:ext cx="796925" cy="796925"/>
          </a:xfrm>
          <a:prstGeom prst="rect">
            <a:avLst/>
          </a:prstGeom>
        </p:spPr>
      </p:pic>
      <p:pic>
        <p:nvPicPr>
          <p:cNvPr id="13" name="图片占位符 7"/>
          <p:cNvPicPr>
            <a:picLocks noGrp="1" noChangeAspect="1"/>
          </p:cNvPicPr>
          <p:nvPr>
            <p:custDataLst>
              <p:tags r:id="rId18"/>
            </p:custDataLst>
          </p:nvPr>
        </p:nvPicPr>
        <p:blipFill>
          <a:blip r:embed="rId19"/>
          <a:srcRect l="5594" t="4173" r="5363" b="31984"/>
          <a:stretch>
            <a:fillRect/>
          </a:stretch>
        </p:blipFill>
        <p:spPr>
          <a:xfrm>
            <a:off x="4756150" y="3202305"/>
            <a:ext cx="981710" cy="944245"/>
          </a:xfrm>
          <a:prstGeom prst="rect">
            <a:avLst/>
          </a:prstGeom>
          <a:ln w="12700">
            <a:miter lim="400000"/>
            <a:headEnd/>
            <a:tailEnd/>
          </a:ln>
        </p:spPr>
      </p:pic>
      <p:pic>
        <p:nvPicPr>
          <p:cNvPr id="16" name="图片 15"/>
          <p:cNvPicPr>
            <a:picLocks noChangeAspect="1"/>
          </p:cNvPicPr>
          <p:nvPr>
            <p:custDataLst>
              <p:tags r:id="rId20"/>
            </p:custDataLst>
          </p:nvPr>
        </p:nvPicPr>
        <p:blipFill>
          <a:blip r:embed="rId21"/>
          <a:stretch>
            <a:fillRect/>
          </a:stretch>
        </p:blipFill>
        <p:spPr>
          <a:xfrm>
            <a:off x="4737100" y="4493260"/>
            <a:ext cx="1085215" cy="725170"/>
          </a:xfrm>
          <a:prstGeom prst="rect">
            <a:avLst/>
          </a:prstGeom>
        </p:spPr>
      </p:pic>
      <p:sp>
        <p:nvSpPr>
          <p:cNvPr id="18" name="圆角矩形 17"/>
          <p:cNvSpPr/>
          <p:nvPr>
            <p:custDataLst>
              <p:tags r:id="rId22"/>
            </p:custDataLst>
          </p:nvPr>
        </p:nvSpPr>
        <p:spPr>
          <a:xfrm>
            <a:off x="6290945" y="1948815"/>
            <a:ext cx="4253230" cy="914400"/>
          </a:xfrm>
          <a:prstGeom prst="roundRect">
            <a:avLst>
              <a:gd name="adj" fmla="val 5347"/>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文本框 23"/>
          <p:cNvSpPr txBox="1"/>
          <p:nvPr/>
        </p:nvSpPr>
        <p:spPr>
          <a:xfrm>
            <a:off x="6309995" y="2190750"/>
            <a:ext cx="4253230" cy="706755"/>
          </a:xfrm>
          <a:prstGeom prst="rect">
            <a:avLst/>
          </a:prstGeom>
          <a:noFill/>
        </p:spPr>
        <p:txBody>
          <a:bodyPr wrap="square" rtlCol="0">
            <a:spAutoFit/>
          </a:bodyPr>
          <a:p>
            <a:r>
              <a:rPr lang="zh-CN" altLang="en-US" sz="1000">
                <a:ln>
                  <a:noFill/>
                </a:ln>
                <a:solidFill>
                  <a:srgbClr val="000000"/>
                </a:solidFill>
                <a:effectLst/>
                <a:uFillTx/>
                <a:latin typeface="黑体" charset="0"/>
                <a:ea typeface="黑体" charset="0"/>
                <a:cs typeface="宋体" pitchFamily="2" charset="-122"/>
                <a:sym typeface="Calibri" panose="020F0502020204030204"/>
              </a:rPr>
              <a:t>王金芳，羽调和徵调对恐惧和悲伤情绪减缓作用的研究，南京医科大学</a:t>
            </a:r>
            <a:endParaRPr kumimoji="0" lang="zh-CN" altLang="en-US" sz="1000" i="0" u="none" strike="noStrike" cap="none" spc="0" normalizeH="0" baseline="0">
              <a:ln>
                <a:noFill/>
              </a:ln>
              <a:solidFill>
                <a:srgbClr val="000000"/>
              </a:solidFill>
              <a:effectLst/>
              <a:uFillTx/>
              <a:latin typeface="黑体" charset="0"/>
              <a:ea typeface="黑体" charset="0"/>
              <a:cs typeface="宋体" pitchFamily="2" charset="-122"/>
              <a:sym typeface="Calibri" panose="020F0502020204030204"/>
            </a:endParaRPr>
          </a:p>
          <a:p>
            <a:r>
              <a:rPr lang="zh-CN" altLang="en-US" sz="1000">
                <a:ln>
                  <a:noFill/>
                </a:ln>
                <a:solidFill>
                  <a:srgbClr val="000000"/>
                </a:solidFill>
                <a:effectLst/>
                <a:uFillTx/>
                <a:latin typeface="黑体" charset="0"/>
                <a:ea typeface="黑体" charset="0"/>
                <a:cs typeface="宋体" pitchFamily="2" charset="-122"/>
                <a:sym typeface="Calibri" panose="020F0502020204030204"/>
              </a:rPr>
              <a:t>范肖洁，古琴音乐对音乐院校大学生情绪影响的实证研究，武汉音乐学院</a:t>
            </a:r>
            <a:endParaRPr lang="zh-CN" altLang="en-US" sz="1000">
              <a:ln>
                <a:noFill/>
              </a:ln>
              <a:solidFill>
                <a:srgbClr val="000000"/>
              </a:solidFill>
              <a:effectLst/>
              <a:uFillTx/>
              <a:latin typeface="黑体" charset="0"/>
              <a:ea typeface="黑体" charset="0"/>
              <a:cs typeface="宋体" pitchFamily="2" charset="-122"/>
              <a:sym typeface="Calibri" panose="020F0502020204030204"/>
            </a:endParaRPr>
          </a:p>
          <a:p>
            <a:r>
              <a:rPr kumimoji="0" lang="zh-CN" altLang="en-US" sz="1000" i="0" u="none" strike="noStrike" cap="none" spc="0" normalizeH="0" baseline="0">
                <a:ln>
                  <a:noFill/>
                </a:ln>
                <a:solidFill>
                  <a:srgbClr val="000000"/>
                </a:solidFill>
                <a:effectLst/>
                <a:uFillTx/>
                <a:latin typeface="黑体" charset="0"/>
                <a:ea typeface="黑体" charset="0"/>
                <a:cs typeface="宋体" pitchFamily="2" charset="-122"/>
                <a:sym typeface="Calibri" panose="020F0502020204030204"/>
              </a:rPr>
              <a:t>翟寅．音乐治疗方法在大学生情绪压力调控中的运用——以中央美术学院设计学院为例</a:t>
            </a:r>
            <a:endParaRPr kumimoji="0" lang="zh-CN" altLang="en-US" sz="1000" i="0" u="none" strike="noStrike" cap="none" spc="0" normalizeH="0" baseline="0">
              <a:ln>
                <a:noFill/>
              </a:ln>
              <a:solidFill>
                <a:srgbClr val="000000"/>
              </a:solidFill>
              <a:effectLst/>
              <a:uFillTx/>
              <a:latin typeface="黑体" charset="0"/>
              <a:ea typeface="黑体" charset="0"/>
              <a:cs typeface="宋体" pitchFamily="2" charset="-122"/>
              <a:sym typeface="Calibri" panose="020F0502020204030204"/>
            </a:endParaRPr>
          </a:p>
        </p:txBody>
      </p:sp>
      <p:sp>
        <p:nvSpPr>
          <p:cNvPr id="28" name="文本框 27"/>
          <p:cNvSpPr txBox="1"/>
          <p:nvPr/>
        </p:nvSpPr>
        <p:spPr>
          <a:xfrm>
            <a:off x="6271895" y="1934210"/>
            <a:ext cx="864235" cy="303922"/>
          </a:xfrm>
          <a:prstGeom prst="roundRect">
            <a:avLst/>
          </a:prstGeom>
          <a:solidFill>
            <a:schemeClr val="tx2">
              <a:lumMod val="75000"/>
            </a:schemeClr>
          </a:solidFill>
        </p:spPr>
        <p:txBody>
          <a:bodyPr wrap="square" rtlCol="0">
            <a:spAutoFit/>
          </a:bodyPr>
          <a:p>
            <a:r>
              <a:rPr lang="zh-CN" altLang="en-US" sz="1200"/>
              <a:t>参考文献</a:t>
            </a:r>
            <a:endParaRPr lang="zh-CN" altLang="en-US" sz="1200"/>
          </a:p>
        </p:txBody>
      </p:sp>
    </p:spTree>
    <p:custDataLst>
      <p:tags r:id="rId2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用户画像</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身边人的自我独白</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pic>
        <p:nvPicPr>
          <p:cNvPr id="2" name="图片 1" descr="截屏2023-05-10 上午11.02.38"/>
          <p:cNvPicPr>
            <a:picLocks noChangeAspect="1"/>
          </p:cNvPicPr>
          <p:nvPr>
            <p:custDataLst>
              <p:tags r:id="rId12"/>
            </p:custDataLst>
          </p:nvPr>
        </p:nvPicPr>
        <p:blipFill>
          <a:blip r:embed="rId13"/>
          <a:stretch>
            <a:fillRect/>
          </a:stretch>
        </p:blipFill>
        <p:spPr>
          <a:xfrm>
            <a:off x="434975" y="1071245"/>
            <a:ext cx="7329805" cy="5037455"/>
          </a:xfrm>
          <a:prstGeom prst="rect">
            <a:avLst/>
          </a:prstGeom>
        </p:spPr>
      </p:pic>
      <p:grpSp>
        <p:nvGrpSpPr>
          <p:cNvPr id="30" name="组合 29"/>
          <p:cNvGrpSpPr/>
          <p:nvPr/>
        </p:nvGrpSpPr>
        <p:grpSpPr>
          <a:xfrm>
            <a:off x="7933690" y="1670685"/>
            <a:ext cx="3836670" cy="4174490"/>
            <a:chOff x="12453" y="2142"/>
            <a:chExt cx="5112" cy="5436"/>
          </a:xfrm>
        </p:grpSpPr>
        <p:sp>
          <p:nvSpPr>
            <p:cNvPr id="10" name="圆角矩形 9"/>
            <p:cNvSpPr/>
            <p:nvPr>
              <p:custDataLst>
                <p:tags r:id="rId14"/>
              </p:custDataLst>
            </p:nvPr>
          </p:nvSpPr>
          <p:spPr>
            <a:xfrm>
              <a:off x="12453" y="2142"/>
              <a:ext cx="5112" cy="5436"/>
            </a:xfrm>
            <a:prstGeom prst="roundRect">
              <a:avLst>
                <a:gd name="adj" fmla="val 5347"/>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12662" y="2341"/>
              <a:ext cx="4734" cy="1937"/>
            </a:xfrm>
            <a:prstGeom prst="rect">
              <a:avLst/>
            </a:prstGeom>
            <a:solidFill>
              <a:schemeClr val="accent2">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矩形 12"/>
            <p:cNvSpPr/>
            <p:nvPr>
              <p:custDataLst>
                <p:tags r:id="rId15"/>
              </p:custDataLst>
            </p:nvPr>
          </p:nvSpPr>
          <p:spPr>
            <a:xfrm>
              <a:off x="12662" y="4518"/>
              <a:ext cx="4734" cy="2749"/>
            </a:xfrm>
            <a:prstGeom prst="rect">
              <a:avLst/>
            </a:prstGeom>
            <a:solidFill>
              <a:schemeClr val="accent2">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13080" y="2537"/>
              <a:ext cx="3857" cy="534"/>
            </a:xfrm>
            <a:prstGeom prst="roundRect">
              <a:avLst/>
            </a:prstGeom>
            <a:solidFill>
              <a:schemeClr val="accent3">
                <a:lumMod val="60000"/>
                <a:lumOff val="40000"/>
              </a:schemeClr>
            </a:solidFill>
            <a:ln>
              <a:noFill/>
            </a:ln>
          </p:spPr>
          <p:style>
            <a:lnRef idx="0">
              <a:srgbClr val="FFFFFF"/>
            </a:lnRef>
            <a:fillRef idx="1">
              <a:schemeClr val="accent1"/>
            </a:fillRef>
            <a:effectRef idx="0">
              <a:srgbClr val="FFFFFF"/>
            </a:effectRef>
            <a:fontRef idx="minor">
              <a:schemeClr val="lt1"/>
            </a:fontRef>
          </p:style>
          <p:txBody>
            <a:bodyPr wrap="square" rtlCol="0">
              <a:spAutoFit/>
            </a:bodyPr>
            <a:p>
              <a:pPr algn="ctr"/>
              <a:r>
                <a:rPr lang="zh-CN" altLang="en-US">
                  <a:solidFill>
                    <a:schemeClr val="bg2"/>
                  </a:solidFill>
                </a:rPr>
                <a:t>当前音乐软件的不足</a:t>
              </a:r>
              <a:endParaRPr lang="zh-CN" altLang="en-US">
                <a:solidFill>
                  <a:schemeClr val="bg2"/>
                </a:solidFill>
              </a:endParaRPr>
            </a:p>
          </p:txBody>
        </p:sp>
        <p:sp>
          <p:nvSpPr>
            <p:cNvPr id="15" name="文本框 14"/>
            <p:cNvSpPr txBox="1"/>
            <p:nvPr>
              <p:custDataLst>
                <p:tags r:id="rId16"/>
              </p:custDataLst>
            </p:nvPr>
          </p:nvSpPr>
          <p:spPr>
            <a:xfrm>
              <a:off x="13080" y="3390"/>
              <a:ext cx="1871" cy="534"/>
            </a:xfrm>
            <a:prstGeom prst="roundRect">
              <a:avLst/>
            </a:prstGeom>
            <a:solidFill>
              <a:schemeClr val="accent1">
                <a:lumMod val="75000"/>
              </a:schemeClr>
            </a:solidFill>
            <a:ln>
              <a:noFill/>
            </a:ln>
          </p:spPr>
          <p:style>
            <a:lnRef idx="0">
              <a:srgbClr val="FFFFFF"/>
            </a:lnRef>
            <a:fillRef idx="1">
              <a:schemeClr val="accent1"/>
            </a:fillRef>
            <a:effectRef idx="0">
              <a:srgbClr val="FFFFFF"/>
            </a:effectRef>
            <a:fontRef idx="minor">
              <a:schemeClr val="lt1"/>
            </a:fontRef>
          </p:style>
          <p:txBody>
            <a:bodyPr wrap="square" rtlCol="0">
              <a:spAutoFit/>
            </a:bodyPr>
            <a:p>
              <a:pPr algn="ctr"/>
              <a:r>
                <a:rPr lang="zh-CN" altLang="en-US">
                  <a:solidFill>
                    <a:schemeClr val="bg2"/>
                  </a:solidFill>
                </a:rPr>
                <a:t>忽略</a:t>
              </a:r>
              <a:r>
                <a:rPr lang="zh-CN" altLang="en-US">
                  <a:solidFill>
                    <a:schemeClr val="bg2"/>
                  </a:solidFill>
                </a:rPr>
                <a:t>情绪</a:t>
              </a:r>
              <a:endParaRPr lang="zh-CN" altLang="en-US">
                <a:solidFill>
                  <a:schemeClr val="bg2"/>
                </a:solidFill>
              </a:endParaRPr>
            </a:p>
          </p:txBody>
        </p:sp>
        <p:sp>
          <p:nvSpPr>
            <p:cNvPr id="16" name="文本框 15"/>
            <p:cNvSpPr txBox="1"/>
            <p:nvPr>
              <p:custDataLst>
                <p:tags r:id="rId17"/>
              </p:custDataLst>
            </p:nvPr>
          </p:nvSpPr>
          <p:spPr>
            <a:xfrm>
              <a:off x="15066" y="3390"/>
              <a:ext cx="1871" cy="537"/>
            </a:xfrm>
            <a:prstGeom prst="roundRect">
              <a:avLst/>
            </a:prstGeom>
            <a:solidFill>
              <a:schemeClr val="accent1">
                <a:lumMod val="75000"/>
              </a:schemeClr>
            </a:solidFill>
            <a:ln>
              <a:noFill/>
            </a:ln>
          </p:spPr>
          <p:style>
            <a:lnRef idx="0">
              <a:srgbClr val="FFFFFF"/>
            </a:lnRef>
            <a:fillRef idx="1">
              <a:schemeClr val="accent1"/>
            </a:fillRef>
            <a:effectRef idx="0">
              <a:srgbClr val="FFFFFF"/>
            </a:effectRef>
            <a:fontRef idx="minor">
              <a:schemeClr val="lt1"/>
            </a:fontRef>
          </p:style>
          <p:txBody>
            <a:bodyPr wrap="square" rtlCol="0">
              <a:noAutofit/>
            </a:bodyPr>
            <a:p>
              <a:pPr algn="ctr"/>
              <a:r>
                <a:rPr lang="zh-CN" altLang="en-US">
                  <a:solidFill>
                    <a:schemeClr val="bg2"/>
                  </a:solidFill>
                </a:rPr>
                <a:t>音乐</a:t>
              </a:r>
              <a:r>
                <a:rPr lang="zh-CN" altLang="en-US">
                  <a:solidFill>
                    <a:schemeClr val="bg2"/>
                  </a:solidFill>
                </a:rPr>
                <a:t>茧房</a:t>
              </a:r>
              <a:endParaRPr lang="zh-CN" altLang="en-US">
                <a:solidFill>
                  <a:schemeClr val="bg2"/>
                </a:solidFill>
              </a:endParaRPr>
            </a:p>
          </p:txBody>
        </p:sp>
        <p:sp>
          <p:nvSpPr>
            <p:cNvPr id="17" name="文本框 16"/>
            <p:cNvSpPr txBox="1"/>
            <p:nvPr>
              <p:custDataLst>
                <p:tags r:id="rId18"/>
              </p:custDataLst>
            </p:nvPr>
          </p:nvSpPr>
          <p:spPr>
            <a:xfrm>
              <a:off x="13080" y="4677"/>
              <a:ext cx="3857" cy="534"/>
            </a:xfrm>
            <a:prstGeom prst="roundRect">
              <a:avLst/>
            </a:prstGeom>
            <a:solidFill>
              <a:schemeClr val="accent3">
                <a:lumMod val="60000"/>
                <a:lumOff val="40000"/>
              </a:schemeClr>
            </a:solidFill>
            <a:ln>
              <a:noFill/>
            </a:ln>
          </p:spPr>
          <p:style>
            <a:lnRef idx="0">
              <a:srgbClr val="FFFFFF"/>
            </a:lnRef>
            <a:fillRef idx="1">
              <a:schemeClr val="accent1"/>
            </a:fillRef>
            <a:effectRef idx="0">
              <a:srgbClr val="FFFFFF"/>
            </a:effectRef>
            <a:fontRef idx="minor">
              <a:schemeClr val="lt1"/>
            </a:fontRef>
          </p:style>
          <p:txBody>
            <a:bodyPr wrap="square" rtlCol="0">
              <a:spAutoFit/>
            </a:bodyPr>
            <a:p>
              <a:pPr algn="ctr"/>
              <a:r>
                <a:rPr lang="zh-CN" altLang="en-US">
                  <a:solidFill>
                    <a:schemeClr val="bg2"/>
                  </a:solidFill>
                </a:rPr>
                <a:t>用户的</a:t>
              </a:r>
              <a:r>
                <a:rPr lang="zh-CN" altLang="en-US">
                  <a:solidFill>
                    <a:schemeClr val="bg2"/>
                  </a:solidFill>
                </a:rPr>
                <a:t>需求</a:t>
              </a:r>
              <a:endParaRPr lang="zh-CN" altLang="en-US">
                <a:solidFill>
                  <a:schemeClr val="bg2"/>
                </a:solidFill>
              </a:endParaRPr>
            </a:p>
          </p:txBody>
        </p:sp>
        <p:sp>
          <p:nvSpPr>
            <p:cNvPr id="23" name="文本框 22"/>
            <p:cNvSpPr txBox="1"/>
            <p:nvPr>
              <p:custDataLst>
                <p:tags r:id="rId19"/>
              </p:custDataLst>
            </p:nvPr>
          </p:nvSpPr>
          <p:spPr>
            <a:xfrm>
              <a:off x="13080" y="5482"/>
              <a:ext cx="1871" cy="535"/>
            </a:xfrm>
            <a:prstGeom prst="roundRect">
              <a:avLst/>
            </a:prstGeom>
            <a:solidFill>
              <a:schemeClr val="accent1">
                <a:lumMod val="75000"/>
              </a:schemeClr>
            </a:solidFill>
            <a:ln>
              <a:noFill/>
            </a:ln>
          </p:spPr>
          <p:style>
            <a:lnRef idx="0">
              <a:srgbClr val="FFFFFF"/>
            </a:lnRef>
            <a:fillRef idx="1">
              <a:schemeClr val="accent1"/>
            </a:fillRef>
            <a:effectRef idx="0">
              <a:srgbClr val="FFFFFF"/>
            </a:effectRef>
            <a:fontRef idx="minor">
              <a:schemeClr val="lt1"/>
            </a:fontRef>
          </p:style>
          <p:txBody>
            <a:bodyPr wrap="square" rtlCol="0">
              <a:spAutoFit/>
            </a:bodyPr>
            <a:p>
              <a:pPr algn="ctr"/>
              <a:r>
                <a:rPr lang="zh-CN" altLang="en-US">
                  <a:solidFill>
                    <a:schemeClr val="bg2"/>
                  </a:solidFill>
                </a:rPr>
                <a:t>关注</a:t>
              </a:r>
              <a:r>
                <a:rPr lang="zh-CN" altLang="en-US">
                  <a:solidFill>
                    <a:schemeClr val="bg2"/>
                  </a:solidFill>
                </a:rPr>
                <a:t>情绪</a:t>
              </a:r>
              <a:endParaRPr lang="zh-CN" altLang="en-US">
                <a:solidFill>
                  <a:schemeClr val="bg2"/>
                </a:solidFill>
              </a:endParaRPr>
            </a:p>
          </p:txBody>
        </p:sp>
        <p:sp>
          <p:nvSpPr>
            <p:cNvPr id="24" name="文本框 23"/>
            <p:cNvSpPr txBox="1"/>
            <p:nvPr>
              <p:custDataLst>
                <p:tags r:id="rId20"/>
              </p:custDataLst>
            </p:nvPr>
          </p:nvSpPr>
          <p:spPr>
            <a:xfrm>
              <a:off x="15066" y="5482"/>
              <a:ext cx="1872" cy="533"/>
            </a:xfrm>
            <a:prstGeom prst="roundRect">
              <a:avLst/>
            </a:prstGeom>
            <a:solidFill>
              <a:schemeClr val="accent1">
                <a:lumMod val="75000"/>
              </a:schemeClr>
            </a:solidFill>
            <a:ln>
              <a:noFill/>
            </a:ln>
          </p:spPr>
          <p:style>
            <a:lnRef idx="0">
              <a:srgbClr val="FFFFFF"/>
            </a:lnRef>
            <a:fillRef idx="1">
              <a:schemeClr val="accent1"/>
            </a:fillRef>
            <a:effectRef idx="0">
              <a:srgbClr val="FFFFFF"/>
            </a:effectRef>
            <a:fontRef idx="minor">
              <a:schemeClr val="lt1"/>
            </a:fontRef>
          </p:style>
          <p:txBody>
            <a:bodyPr wrap="square" rtlCol="0">
              <a:noAutofit/>
            </a:bodyPr>
            <a:p>
              <a:pPr algn="ctr"/>
              <a:r>
                <a:rPr lang="zh-CN" altLang="en-US">
                  <a:solidFill>
                    <a:schemeClr val="bg2"/>
                  </a:solidFill>
                </a:rPr>
                <a:t>音乐多样</a:t>
              </a:r>
              <a:endParaRPr lang="zh-CN" altLang="en-US">
                <a:solidFill>
                  <a:schemeClr val="bg2"/>
                </a:solidFill>
              </a:endParaRPr>
            </a:p>
          </p:txBody>
        </p:sp>
        <p:sp>
          <p:nvSpPr>
            <p:cNvPr id="25" name="文本框 24"/>
            <p:cNvSpPr txBox="1"/>
            <p:nvPr>
              <p:custDataLst>
                <p:tags r:id="rId21"/>
              </p:custDataLst>
            </p:nvPr>
          </p:nvSpPr>
          <p:spPr>
            <a:xfrm>
              <a:off x="13080" y="6334"/>
              <a:ext cx="1871" cy="535"/>
            </a:xfrm>
            <a:prstGeom prst="roundRect">
              <a:avLst/>
            </a:prstGeom>
            <a:solidFill>
              <a:schemeClr val="accent1">
                <a:lumMod val="75000"/>
              </a:schemeClr>
            </a:solidFill>
            <a:ln>
              <a:noFill/>
            </a:ln>
          </p:spPr>
          <p:style>
            <a:lnRef idx="0">
              <a:srgbClr val="FFFFFF"/>
            </a:lnRef>
            <a:fillRef idx="1">
              <a:schemeClr val="accent1"/>
            </a:fillRef>
            <a:effectRef idx="0">
              <a:srgbClr val="FFFFFF"/>
            </a:effectRef>
            <a:fontRef idx="minor">
              <a:schemeClr val="lt1"/>
            </a:fontRef>
          </p:style>
          <p:txBody>
            <a:bodyPr wrap="square" rtlCol="0">
              <a:spAutoFit/>
            </a:bodyPr>
            <a:p>
              <a:pPr algn="ctr"/>
              <a:r>
                <a:rPr lang="zh-CN" altLang="en-US">
                  <a:solidFill>
                    <a:schemeClr val="bg2"/>
                  </a:solidFill>
                </a:rPr>
                <a:t>分享</a:t>
              </a:r>
              <a:r>
                <a:rPr lang="zh-CN" altLang="en-US">
                  <a:solidFill>
                    <a:schemeClr val="bg2"/>
                  </a:solidFill>
                </a:rPr>
                <a:t>心情</a:t>
              </a:r>
              <a:endParaRPr lang="zh-CN" altLang="en-US">
                <a:solidFill>
                  <a:schemeClr val="bg2"/>
                </a:solidFill>
              </a:endParaRPr>
            </a:p>
          </p:txBody>
        </p:sp>
        <p:sp>
          <p:nvSpPr>
            <p:cNvPr id="28" name="文本框 27"/>
            <p:cNvSpPr txBox="1"/>
            <p:nvPr>
              <p:custDataLst>
                <p:tags r:id="rId22"/>
              </p:custDataLst>
            </p:nvPr>
          </p:nvSpPr>
          <p:spPr>
            <a:xfrm>
              <a:off x="15066" y="6334"/>
              <a:ext cx="1871" cy="535"/>
            </a:xfrm>
            <a:prstGeom prst="roundRect">
              <a:avLst/>
            </a:prstGeom>
            <a:solidFill>
              <a:schemeClr val="accent1">
                <a:lumMod val="75000"/>
              </a:schemeClr>
            </a:solidFill>
            <a:ln>
              <a:noFill/>
            </a:ln>
          </p:spPr>
          <p:style>
            <a:lnRef idx="0">
              <a:srgbClr val="FFFFFF"/>
            </a:lnRef>
            <a:fillRef idx="1">
              <a:schemeClr val="accent1"/>
            </a:fillRef>
            <a:effectRef idx="0">
              <a:srgbClr val="FFFFFF"/>
            </a:effectRef>
            <a:fontRef idx="minor">
              <a:schemeClr val="lt1"/>
            </a:fontRef>
          </p:style>
          <p:txBody>
            <a:bodyPr wrap="square" rtlCol="0">
              <a:spAutoFit/>
            </a:bodyPr>
            <a:p>
              <a:pPr algn="ctr"/>
              <a:r>
                <a:rPr lang="zh-CN" altLang="en-US">
                  <a:solidFill>
                    <a:schemeClr val="bg2"/>
                  </a:solidFill>
                </a:rPr>
                <a:t>交流日常</a:t>
              </a:r>
              <a:endParaRPr lang="zh-CN" altLang="en-US">
                <a:solidFill>
                  <a:schemeClr val="bg2"/>
                </a:solidFill>
              </a:endParaRPr>
            </a:p>
          </p:txBody>
        </p:sp>
      </p:grpSp>
      <p:pic>
        <p:nvPicPr>
          <p:cNvPr id="32" name="图片 31" descr="Tree 01-3@1x"/>
          <p:cNvPicPr>
            <a:picLocks noChangeAspect="1"/>
          </p:cNvPicPr>
          <p:nvPr/>
        </p:nvPicPr>
        <p:blipFill>
          <a:blip r:embed="rId23"/>
          <a:stretch>
            <a:fillRect/>
          </a:stretch>
        </p:blipFill>
        <p:spPr>
          <a:xfrm>
            <a:off x="8404225" y="5647055"/>
            <a:ext cx="279400" cy="413385"/>
          </a:xfrm>
          <a:prstGeom prst="rect">
            <a:avLst/>
          </a:prstGeom>
        </p:spPr>
      </p:pic>
      <p:pic>
        <p:nvPicPr>
          <p:cNvPr id="36" name="图片 35" descr="Tree 05-1@1x"/>
          <p:cNvPicPr>
            <a:picLocks noChangeAspect="1"/>
          </p:cNvPicPr>
          <p:nvPr/>
        </p:nvPicPr>
        <p:blipFill>
          <a:blip r:embed="rId24"/>
          <a:stretch>
            <a:fillRect/>
          </a:stretch>
        </p:blipFill>
        <p:spPr>
          <a:xfrm>
            <a:off x="11325225" y="5125085"/>
            <a:ext cx="448310" cy="935355"/>
          </a:xfrm>
          <a:prstGeom prst="rect">
            <a:avLst/>
          </a:prstGeom>
        </p:spPr>
      </p:pic>
      <p:pic>
        <p:nvPicPr>
          <p:cNvPr id="37" name="图片 36" descr="Tree 06-1@1x"/>
          <p:cNvPicPr>
            <a:picLocks noChangeAspect="1"/>
          </p:cNvPicPr>
          <p:nvPr/>
        </p:nvPicPr>
        <p:blipFill>
          <a:blip r:embed="rId25"/>
          <a:stretch>
            <a:fillRect/>
          </a:stretch>
        </p:blipFill>
        <p:spPr>
          <a:xfrm>
            <a:off x="8090535" y="5059680"/>
            <a:ext cx="452755" cy="1048385"/>
          </a:xfrm>
          <a:prstGeom prst="rect">
            <a:avLst/>
          </a:prstGeom>
        </p:spPr>
      </p:pic>
      <p:pic>
        <p:nvPicPr>
          <p:cNvPr id="38" name="图片 37" descr="Tree 07-2@1x"/>
          <p:cNvPicPr>
            <a:picLocks noChangeAspect="1"/>
          </p:cNvPicPr>
          <p:nvPr/>
        </p:nvPicPr>
        <p:blipFill>
          <a:blip r:embed="rId26"/>
          <a:stretch>
            <a:fillRect/>
          </a:stretch>
        </p:blipFill>
        <p:spPr>
          <a:xfrm>
            <a:off x="7764780" y="5059680"/>
            <a:ext cx="677545" cy="1049020"/>
          </a:xfrm>
          <a:prstGeom prst="rect">
            <a:avLst/>
          </a:prstGeom>
        </p:spPr>
      </p:pic>
    </p:spTree>
    <p:custDataLst>
      <p:tags r:id="rId2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市场调研</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在线</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音乐平台发展迅速</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pic>
        <p:nvPicPr>
          <p:cNvPr id="3" name="图片 2"/>
          <p:cNvPicPr>
            <a:picLocks noChangeAspect="1"/>
          </p:cNvPicPr>
          <p:nvPr>
            <p:custDataLst>
              <p:tags r:id="rId12"/>
            </p:custDataLst>
          </p:nvPr>
        </p:nvPicPr>
        <p:blipFill>
          <a:blip r:embed="rId13"/>
          <a:stretch>
            <a:fillRect/>
          </a:stretch>
        </p:blipFill>
        <p:spPr>
          <a:xfrm>
            <a:off x="5227955" y="3753485"/>
            <a:ext cx="6137910" cy="2475230"/>
          </a:xfrm>
          <a:prstGeom prst="rect">
            <a:avLst/>
          </a:prstGeom>
        </p:spPr>
      </p:pic>
      <p:pic>
        <p:nvPicPr>
          <p:cNvPr id="4" name="图片 3"/>
          <p:cNvPicPr>
            <a:picLocks noChangeAspect="1"/>
          </p:cNvPicPr>
          <p:nvPr>
            <p:custDataLst>
              <p:tags r:id="rId14"/>
            </p:custDataLst>
          </p:nvPr>
        </p:nvPicPr>
        <p:blipFill>
          <a:blip r:embed="rId15"/>
          <a:stretch>
            <a:fillRect/>
          </a:stretch>
        </p:blipFill>
        <p:spPr>
          <a:xfrm>
            <a:off x="755015" y="1214120"/>
            <a:ext cx="4394835" cy="2453640"/>
          </a:xfrm>
          <a:prstGeom prst="rect">
            <a:avLst/>
          </a:prstGeom>
        </p:spPr>
      </p:pic>
      <p:pic>
        <p:nvPicPr>
          <p:cNvPr id="5" name="图片 4"/>
          <p:cNvPicPr>
            <a:picLocks noChangeAspect="1"/>
          </p:cNvPicPr>
          <p:nvPr>
            <p:custDataLst>
              <p:tags r:id="rId16"/>
            </p:custDataLst>
          </p:nvPr>
        </p:nvPicPr>
        <p:blipFill>
          <a:blip r:embed="rId17"/>
          <a:stretch>
            <a:fillRect/>
          </a:stretch>
        </p:blipFill>
        <p:spPr>
          <a:xfrm>
            <a:off x="755015" y="3753485"/>
            <a:ext cx="4375150" cy="2474595"/>
          </a:xfrm>
          <a:prstGeom prst="rect">
            <a:avLst/>
          </a:prstGeom>
        </p:spPr>
      </p:pic>
      <p:sp>
        <p:nvSpPr>
          <p:cNvPr id="6" name="文本框 5"/>
          <p:cNvSpPr txBox="1"/>
          <p:nvPr/>
        </p:nvSpPr>
        <p:spPr>
          <a:xfrm>
            <a:off x="6553835" y="6158865"/>
            <a:ext cx="3889375" cy="275590"/>
          </a:xfrm>
          <a:prstGeom prst="rect">
            <a:avLst/>
          </a:prstGeom>
          <a:noFill/>
        </p:spPr>
        <p:txBody>
          <a:bodyPr wrap="square" rtlCol="0">
            <a:spAutoFit/>
          </a:bodyPr>
          <a:p>
            <a:pPr algn="ctr"/>
            <a:r>
              <a:rPr lang="zh-CN" altLang="en-US" sz="1200"/>
              <a:t>中国在线音乐平台发展阶段图</a:t>
            </a:r>
            <a:endParaRPr lang="zh-CN" altLang="en-US" sz="1200"/>
          </a:p>
        </p:txBody>
      </p:sp>
      <p:sp>
        <p:nvSpPr>
          <p:cNvPr id="7" name="圆角矩形 6"/>
          <p:cNvSpPr/>
          <p:nvPr>
            <p:custDataLst>
              <p:tags r:id="rId18"/>
            </p:custDataLst>
          </p:nvPr>
        </p:nvSpPr>
        <p:spPr>
          <a:xfrm>
            <a:off x="5378450" y="1214120"/>
            <a:ext cx="5987415" cy="2453640"/>
          </a:xfrm>
          <a:prstGeom prst="roundRect">
            <a:avLst>
              <a:gd name="adj" fmla="val 5347"/>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5527040" y="1344930"/>
            <a:ext cx="5708650" cy="2091690"/>
          </a:xfrm>
          <a:prstGeom prst="rect">
            <a:avLst/>
          </a:prstGeom>
          <a:noFill/>
        </p:spPr>
        <p:txBody>
          <a:bodyPr wrap="square" rtlCol="0">
            <a:spAutoFit/>
          </a:bodyPr>
          <a:p>
            <a:r>
              <a:rPr lang="zh-CN" altLang="en-US"/>
              <a:t>2016年中国在线音乐市场规模为</a:t>
            </a:r>
            <a:r>
              <a:rPr lang="zh-CN" altLang="en-US" sz="2400" b="1">
                <a:solidFill>
                  <a:srgbClr val="FF0000"/>
                </a:solidFill>
              </a:rPr>
              <a:t>28亿元</a:t>
            </a:r>
            <a:r>
              <a:rPr lang="zh-CN" altLang="en-US"/>
              <a:t>，到2020年增长至</a:t>
            </a:r>
            <a:r>
              <a:rPr lang="zh-CN" altLang="en-US" sz="3200" b="1">
                <a:solidFill>
                  <a:srgbClr val="FF0000"/>
                </a:solidFill>
              </a:rPr>
              <a:t>128亿元</a:t>
            </a:r>
            <a:r>
              <a:rPr lang="zh-CN" altLang="en-US"/>
              <a:t>，年复合增长率达到</a:t>
            </a:r>
            <a:r>
              <a:rPr lang="zh-CN" altLang="en-US" sz="2800" b="1">
                <a:solidFill>
                  <a:srgbClr val="FF0000"/>
                </a:solidFill>
                <a:latin typeface="Arial Bold" panose="020B0604020202090204" charset="0"/>
                <a:cs typeface="Arial Bold" panose="020B0604020202090204" charset="0"/>
              </a:rPr>
              <a:t>46.2%</a:t>
            </a:r>
            <a:r>
              <a:rPr lang="zh-CN" altLang="en-US"/>
              <a:t>。</a:t>
            </a:r>
            <a:endParaRPr lang="zh-CN" altLang="en-US"/>
          </a:p>
          <a:p>
            <a:r>
              <a:rPr lang="zh-CN" altLang="en-US"/>
              <a:t>在线音乐行业的用户基数也从2014年的</a:t>
            </a:r>
            <a:r>
              <a:rPr lang="zh-CN" altLang="en-US" sz="2400" b="1">
                <a:solidFill>
                  <a:schemeClr val="accent6">
                    <a:lumMod val="75000"/>
                  </a:schemeClr>
                </a:solidFill>
              </a:rPr>
              <a:t>3.7亿人</a:t>
            </a:r>
            <a:r>
              <a:rPr lang="zh-CN" altLang="en-US"/>
              <a:t>迅速增至如今的</a:t>
            </a:r>
            <a:r>
              <a:rPr lang="zh-CN" altLang="en-US" sz="3200" b="1">
                <a:solidFill>
                  <a:schemeClr val="accent6">
                    <a:lumMod val="75000"/>
                  </a:schemeClr>
                </a:solidFill>
              </a:rPr>
              <a:t>7.17亿</a:t>
            </a:r>
            <a:r>
              <a:rPr lang="zh-CN" altLang="en-US" sz="1800"/>
              <a:t>。</a:t>
            </a:r>
            <a:endParaRPr lang="zh-CN" altLang="en-US"/>
          </a:p>
          <a:p>
            <a:r>
              <a:rPr lang="zh-CN" altLang="en-US"/>
              <a:t>这反映了在线音乐类产品巨大的发展潜力与上升动力。</a:t>
            </a:r>
            <a:endParaRPr lang="zh-CN" altLang="en-US"/>
          </a:p>
        </p:txBody>
      </p:sp>
    </p:spTree>
    <p:custDataLst>
      <p:tags r:id="rId19"/>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竞品分析</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当前音乐平台忽略音乐情绪</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价值</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pic>
        <p:nvPicPr>
          <p:cNvPr id="2" name="图片 1"/>
          <p:cNvPicPr>
            <a:picLocks noChangeAspect="1"/>
          </p:cNvPicPr>
          <p:nvPr>
            <p:custDataLst>
              <p:tags r:id="rId12"/>
            </p:custDataLst>
          </p:nvPr>
        </p:nvPicPr>
        <p:blipFill>
          <a:blip r:embed="rId13"/>
          <a:srcRect l="1325" t="2547" r="2928" b="5662"/>
          <a:stretch>
            <a:fillRect/>
          </a:stretch>
        </p:blipFill>
        <p:spPr>
          <a:xfrm>
            <a:off x="755015" y="943610"/>
            <a:ext cx="10212705" cy="5183505"/>
          </a:xfrm>
          <a:prstGeom prst="rect">
            <a:avLst/>
          </a:prstGeom>
        </p:spPr>
      </p:pic>
      <p:sp>
        <p:nvSpPr>
          <p:cNvPr id="10" name="矩形 9"/>
          <p:cNvSpPr/>
          <p:nvPr/>
        </p:nvSpPr>
        <p:spPr>
          <a:xfrm>
            <a:off x="4641850" y="4923790"/>
            <a:ext cx="2620645" cy="1066800"/>
          </a:xfrm>
          <a:prstGeom prst="rect">
            <a:avLst/>
          </a:prstGeom>
          <a:noFill/>
          <a:ln w="34925" cap="flat" cmpd="sng">
            <a:solidFill>
              <a:srgbClr val="CC3300"/>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2" name="图片 31" descr="Tree 01-3@1x"/>
          <p:cNvPicPr>
            <a:picLocks noChangeAspect="1"/>
          </p:cNvPicPr>
          <p:nvPr>
            <p:custDataLst>
              <p:tags r:id="rId14"/>
            </p:custDataLst>
          </p:nvPr>
        </p:nvPicPr>
        <p:blipFill>
          <a:blip r:embed="rId15"/>
          <a:stretch>
            <a:fillRect/>
          </a:stretch>
        </p:blipFill>
        <p:spPr>
          <a:xfrm>
            <a:off x="755015" y="5965190"/>
            <a:ext cx="279400" cy="413385"/>
          </a:xfrm>
          <a:prstGeom prst="rect">
            <a:avLst/>
          </a:prstGeom>
        </p:spPr>
      </p:pic>
      <p:pic>
        <p:nvPicPr>
          <p:cNvPr id="36" name="图片 35" descr="Tree 05-1@1x"/>
          <p:cNvPicPr>
            <a:picLocks noChangeAspect="1"/>
          </p:cNvPicPr>
          <p:nvPr>
            <p:custDataLst>
              <p:tags r:id="rId16"/>
            </p:custDataLst>
          </p:nvPr>
        </p:nvPicPr>
        <p:blipFill>
          <a:blip r:embed="rId17"/>
          <a:stretch>
            <a:fillRect/>
          </a:stretch>
        </p:blipFill>
        <p:spPr>
          <a:xfrm>
            <a:off x="10642600" y="5443220"/>
            <a:ext cx="448310" cy="935355"/>
          </a:xfrm>
          <a:prstGeom prst="rect">
            <a:avLst/>
          </a:prstGeom>
        </p:spPr>
      </p:pic>
      <p:pic>
        <p:nvPicPr>
          <p:cNvPr id="38" name="图片 37" descr="Tree 07-2@1x"/>
          <p:cNvPicPr>
            <a:picLocks noChangeAspect="1"/>
          </p:cNvPicPr>
          <p:nvPr>
            <p:custDataLst>
              <p:tags r:id="rId18"/>
            </p:custDataLst>
          </p:nvPr>
        </p:nvPicPr>
        <p:blipFill>
          <a:blip r:embed="rId19"/>
          <a:stretch>
            <a:fillRect/>
          </a:stretch>
        </p:blipFill>
        <p:spPr>
          <a:xfrm>
            <a:off x="356870" y="5329555"/>
            <a:ext cx="677545" cy="1049020"/>
          </a:xfrm>
          <a:prstGeom prst="rect">
            <a:avLst/>
          </a:prstGeom>
        </p:spPr>
      </p:pic>
      <p:grpSp>
        <p:nvGrpSpPr>
          <p:cNvPr id="14" name="组合 13"/>
          <p:cNvGrpSpPr/>
          <p:nvPr/>
        </p:nvGrpSpPr>
        <p:grpSpPr>
          <a:xfrm>
            <a:off x="4438015" y="6198235"/>
            <a:ext cx="981710" cy="419100"/>
            <a:chOff x="6725" y="9837"/>
            <a:chExt cx="1546" cy="660"/>
          </a:xfrm>
        </p:grpSpPr>
        <p:sp>
          <p:nvSpPr>
            <p:cNvPr id="13" name="矩形 12"/>
            <p:cNvSpPr/>
            <p:nvPr/>
          </p:nvSpPr>
          <p:spPr>
            <a:xfrm>
              <a:off x="6725" y="9837"/>
              <a:ext cx="1546" cy="66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6744" y="9863"/>
              <a:ext cx="1527" cy="580"/>
            </a:xfrm>
            <a:prstGeom prst="rect">
              <a:avLst/>
            </a:prstGeom>
            <a:noFill/>
          </p:spPr>
          <p:txBody>
            <a:bodyPr wrap="square" rtlCol="0">
              <a:spAutoFit/>
            </a:bodyPr>
            <a:p>
              <a:pPr algn="ctr"/>
              <a:r>
                <a:rPr lang="zh-CN" altLang="en-US">
                  <a:solidFill>
                    <a:schemeClr val="bg1"/>
                  </a:solidFill>
                </a:rPr>
                <a:t>音乐室</a:t>
              </a:r>
              <a:endParaRPr lang="zh-CN" altLang="en-US">
                <a:solidFill>
                  <a:schemeClr val="bg1"/>
                </a:solidFill>
              </a:endParaRPr>
            </a:p>
          </p:txBody>
        </p:sp>
      </p:grpSp>
      <p:grpSp>
        <p:nvGrpSpPr>
          <p:cNvPr id="15" name="组合 14"/>
          <p:cNvGrpSpPr/>
          <p:nvPr/>
        </p:nvGrpSpPr>
        <p:grpSpPr>
          <a:xfrm>
            <a:off x="5404485" y="6193790"/>
            <a:ext cx="1127125" cy="419100"/>
            <a:chOff x="6655" y="9837"/>
            <a:chExt cx="1775" cy="660"/>
          </a:xfrm>
        </p:grpSpPr>
        <p:sp>
          <p:nvSpPr>
            <p:cNvPr id="16" name="矩形 15"/>
            <p:cNvSpPr/>
            <p:nvPr>
              <p:custDataLst>
                <p:tags r:id="rId20"/>
              </p:custDataLst>
            </p:nvPr>
          </p:nvSpPr>
          <p:spPr>
            <a:xfrm>
              <a:off x="6725" y="9837"/>
              <a:ext cx="1596" cy="66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文本框 16"/>
            <p:cNvSpPr txBox="1"/>
            <p:nvPr>
              <p:custDataLst>
                <p:tags r:id="rId21"/>
              </p:custDataLst>
            </p:nvPr>
          </p:nvSpPr>
          <p:spPr>
            <a:xfrm>
              <a:off x="6655" y="9889"/>
              <a:ext cx="1775" cy="580"/>
            </a:xfrm>
            <a:prstGeom prst="rect">
              <a:avLst/>
            </a:prstGeom>
            <a:noFill/>
          </p:spPr>
          <p:txBody>
            <a:bodyPr wrap="square" rtlCol="0">
              <a:spAutoFit/>
            </a:bodyPr>
            <a:p>
              <a:pPr algn="ctr"/>
              <a:r>
                <a:rPr lang="zh-CN" altLang="en-US">
                  <a:solidFill>
                    <a:schemeClr val="bg1"/>
                  </a:solidFill>
                </a:rPr>
                <a:t>心情日记</a:t>
              </a:r>
              <a:endParaRPr lang="zh-CN" altLang="en-US">
                <a:solidFill>
                  <a:schemeClr val="bg1"/>
                </a:solidFill>
              </a:endParaRPr>
            </a:p>
          </p:txBody>
        </p:sp>
      </p:grpSp>
      <p:grpSp>
        <p:nvGrpSpPr>
          <p:cNvPr id="23" name="组合 22"/>
          <p:cNvGrpSpPr/>
          <p:nvPr/>
        </p:nvGrpSpPr>
        <p:grpSpPr>
          <a:xfrm>
            <a:off x="6427470" y="6198235"/>
            <a:ext cx="1127125" cy="419100"/>
            <a:chOff x="6640" y="9837"/>
            <a:chExt cx="1775" cy="660"/>
          </a:xfrm>
        </p:grpSpPr>
        <p:sp>
          <p:nvSpPr>
            <p:cNvPr id="24" name="矩形 23"/>
            <p:cNvSpPr/>
            <p:nvPr>
              <p:custDataLst>
                <p:tags r:id="rId22"/>
              </p:custDataLst>
            </p:nvPr>
          </p:nvSpPr>
          <p:spPr>
            <a:xfrm>
              <a:off x="6725" y="9837"/>
              <a:ext cx="1596" cy="66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文本框 24"/>
            <p:cNvSpPr txBox="1"/>
            <p:nvPr>
              <p:custDataLst>
                <p:tags r:id="rId23"/>
              </p:custDataLst>
            </p:nvPr>
          </p:nvSpPr>
          <p:spPr>
            <a:xfrm>
              <a:off x="6640" y="9870"/>
              <a:ext cx="1775" cy="580"/>
            </a:xfrm>
            <a:prstGeom prst="rect">
              <a:avLst/>
            </a:prstGeom>
            <a:noFill/>
          </p:spPr>
          <p:txBody>
            <a:bodyPr wrap="square" rtlCol="0">
              <a:spAutoFit/>
            </a:bodyPr>
            <a:p>
              <a:pPr algn="ctr"/>
              <a:r>
                <a:rPr lang="zh-CN" altLang="en-US">
                  <a:solidFill>
                    <a:schemeClr val="bg1"/>
                  </a:solidFill>
                </a:rPr>
                <a:t>情绪</a:t>
              </a:r>
              <a:r>
                <a:rPr lang="zh-CN" altLang="en-US">
                  <a:solidFill>
                    <a:schemeClr val="bg1"/>
                  </a:solidFill>
                </a:rPr>
                <a:t>推荐</a:t>
              </a:r>
              <a:endParaRPr lang="zh-CN" altLang="en-US">
                <a:solidFill>
                  <a:schemeClr val="bg1"/>
                </a:solidFill>
              </a:endParaRPr>
            </a:p>
          </p:txBody>
        </p:sp>
      </p:grpSp>
    </p:spTree>
    <p:custDataLst>
      <p:tags r:id="rId24"/>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创业动机</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SWOT分析&amp;PEST分析</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pic>
        <p:nvPicPr>
          <p:cNvPr id="2" name="图片 1"/>
          <p:cNvPicPr>
            <a:picLocks noChangeAspect="1"/>
          </p:cNvPicPr>
          <p:nvPr>
            <p:custDataLst>
              <p:tags r:id="rId12"/>
            </p:custDataLst>
          </p:nvPr>
        </p:nvPicPr>
        <p:blipFill>
          <a:blip r:embed="rId13"/>
          <a:stretch>
            <a:fillRect/>
          </a:stretch>
        </p:blipFill>
        <p:spPr>
          <a:xfrm>
            <a:off x="513080" y="914400"/>
            <a:ext cx="5285740" cy="5628640"/>
          </a:xfrm>
          <a:prstGeom prst="rect">
            <a:avLst/>
          </a:prstGeom>
        </p:spPr>
      </p:pic>
      <p:pic>
        <p:nvPicPr>
          <p:cNvPr id="10" name="图片 9"/>
          <p:cNvPicPr>
            <a:picLocks noChangeAspect="1"/>
          </p:cNvPicPr>
          <p:nvPr>
            <p:custDataLst>
              <p:tags r:id="rId14"/>
            </p:custDataLst>
          </p:nvPr>
        </p:nvPicPr>
        <p:blipFill>
          <a:blip r:embed="rId15"/>
          <a:stretch>
            <a:fillRect/>
          </a:stretch>
        </p:blipFill>
        <p:spPr>
          <a:xfrm>
            <a:off x="5798820" y="1791335"/>
            <a:ext cx="6380480" cy="3719830"/>
          </a:xfrm>
          <a:prstGeom prst="rect">
            <a:avLst/>
          </a:prstGeom>
        </p:spPr>
      </p:pic>
    </p:spTree>
    <p:custDataLst>
      <p:tags r:id="rId16"/>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6.xml><?xml version="1.0" encoding="utf-8"?>
<p:tagLst xmlns:p="http://schemas.openxmlformats.org/presentationml/2006/main">
  <p:tag name="KSO_WM_SLIDE_BACKGROUND_TYPE" val="general"/>
</p:tagLst>
</file>

<file path=ppt/tags/tag107.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0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09.xml><?xml version="1.0" encoding="utf-8"?>
<p:tagLst xmlns:p="http://schemas.openxmlformats.org/presentationml/2006/main">
  <p:tag name="KSO_WM_SLIDE_BACKGROUND_TYPE" val="gener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2.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5.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6.xml><?xml version="1.0" encoding="utf-8"?>
<p:tagLst xmlns:p="http://schemas.openxmlformats.org/presentationml/2006/main">
  <p:tag name="KSO_WM_SLIDE_BACKGROUND_TYPE" val="frame"/>
</p:tagLst>
</file>

<file path=ppt/tags/tag117.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8.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9.xml><?xml version="1.0" encoding="utf-8"?>
<p:tagLst xmlns:p="http://schemas.openxmlformats.org/presentationml/2006/main">
  <p:tag name="KSO_WM_SLIDE_BACKGROUND_TYPE" val="frame"/>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 name="KSO_WM_SLIDE_BACKGROUND_MASK_FLAG" val="1"/>
</p:tagLst>
</file>

<file path=ppt/tags/tag120.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1.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2.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12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4.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5.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6.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7.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12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139.xml><?xml version="1.0" encoding="utf-8"?>
<p:tagLst xmlns:p="http://schemas.openxmlformats.org/presentationml/2006/main">
  <p:tag name="KSO_WM_SLIDE_BACKGROUND_TYPE" val="topBotto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2.xml><?xml version="1.0" encoding="utf-8"?>
<p:tagLst xmlns:p="http://schemas.openxmlformats.org/presentationml/2006/main">
  <p:tag name="KSO_WM_SLIDE_BACKGROUND_TYPE" val="topBottom"/>
</p:tagLst>
</file>

<file path=ppt/tags/tag14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1.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152.xml><?xml version="1.0" encoding="utf-8"?>
<p:tagLst xmlns:p="http://schemas.openxmlformats.org/presentationml/2006/main">
  <p:tag name="KSO_WM_SLIDE_BACKGROUND_TYPE" val="bottomTop"/>
</p:tagLst>
</file>

<file path=ppt/tags/tag153.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4.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5.xml><?xml version="1.0" encoding="utf-8"?>
<p:tagLst xmlns:p="http://schemas.openxmlformats.org/presentationml/2006/main">
  <p:tag name="KSO_WM_SLIDE_BACKGROUND_TYPE" val="bottomTop"/>
</p:tagLst>
</file>

<file path=ppt/tags/tag156.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7.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8.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9.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1.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2.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3.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165.xml><?xml version="1.0" encoding="utf-8"?>
<p:tagLst xmlns:p="http://schemas.openxmlformats.org/presentationml/2006/main">
  <p:tag name="KSO_WM_SLIDE_BACKGROUND_TYPE" val="navigation"/>
</p:tagLst>
</file>

<file path=ppt/tags/tag16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6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68.xml><?xml version="1.0" encoding="utf-8"?>
<p:tagLst xmlns:p="http://schemas.openxmlformats.org/presentationml/2006/main">
  <p:tag name="KSO_WM_SLIDE_BACKGROUND_TYPE" val="navigation"/>
</p:tagLst>
</file>

<file path=ppt/tags/tag16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9.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SLIDE_BACKGROUND_TYPE" val="belt"/>
</p:tagLst>
</file>

<file path=ppt/tags/tag181.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2.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3.xml><?xml version="1.0" encoding="utf-8"?>
<p:tagLst xmlns:p="http://schemas.openxmlformats.org/presentationml/2006/main">
  <p:tag name="KSO_WM_SLIDE_BACKGROUND_TYPE" val="belt"/>
</p:tagLst>
</file>

<file path=ppt/tags/tag184.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6.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7.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8.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9.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97"/>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97"/>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6.xml><?xml version="1.0" encoding="utf-8"?>
<p:tagLst xmlns:p="http://schemas.openxmlformats.org/presentationml/2006/main">
  <p:tag name="KSO_WM_TEMPLATE_THUMBS_INDEX" val="1、4、7、12、13、15、16、17、18、21、25、27、31"/>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4397"/>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 name="KSO_WM_SLIDE_BACKGROUND_MASK_FLAG" val="1"/>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4.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2.xml><?xml version="1.0" encoding="utf-8"?>
<p:tagLst xmlns:p="http://schemas.openxmlformats.org/presentationml/2006/main">
  <p:tag name="KSO_WM_SLIDE_BACKGROUND_TYPE" val="general"/>
</p:tagLst>
</file>

<file path=ppt/tags/tag30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5.xml><?xml version="1.0" encoding="utf-8"?>
<p:tagLst xmlns:p="http://schemas.openxmlformats.org/presentationml/2006/main">
  <p:tag name="KSO_WM_SLIDE_BACKGROUND_TYPE" val="general"/>
</p:tagLst>
</file>

<file path=ppt/tags/tag306.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7.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9.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0.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1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12.xml><?xml version="1.0" encoding="utf-8"?>
<p:tagLst xmlns:p="http://schemas.openxmlformats.org/presentationml/2006/main">
  <p:tag name="KSO_WM_SLIDE_BACKGROUND_TYPE" val="frame"/>
</p:tagLst>
</file>

<file path=ppt/tags/tag31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4.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5.xml><?xml version="1.0" encoding="utf-8"?>
<p:tagLst xmlns:p="http://schemas.openxmlformats.org/presentationml/2006/main">
  <p:tag name="KSO_WM_SLIDE_BACKGROUND_TYPE" val="frame"/>
</p:tagLst>
</file>

<file path=ppt/tags/tag316.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7.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8.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319.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0.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1.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2.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32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335.xml><?xml version="1.0" encoding="utf-8"?>
<p:tagLst xmlns:p="http://schemas.openxmlformats.org/presentationml/2006/main">
  <p:tag name="KSO_WM_SLIDE_BACKGROUND_TYPE" val="topBottom"/>
</p:tagLst>
</file>

<file path=ppt/tags/tag33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3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38.xml><?xml version="1.0" encoding="utf-8"?>
<p:tagLst xmlns:p="http://schemas.openxmlformats.org/presentationml/2006/main">
  <p:tag name="KSO_WM_SLIDE_BACKGROUND_TYPE" val="topBottom"/>
</p:tagLst>
</file>

<file path=ppt/tags/tag33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7.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348.xml><?xml version="1.0" encoding="utf-8"?>
<p:tagLst xmlns:p="http://schemas.openxmlformats.org/presentationml/2006/main">
  <p:tag name="KSO_WM_SLIDE_BACKGROUND_TYPE" val="bottomTop"/>
</p:tagLst>
</file>

<file path=ppt/tags/tag349.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0.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1.xml><?xml version="1.0" encoding="utf-8"?>
<p:tagLst xmlns:p="http://schemas.openxmlformats.org/presentationml/2006/main">
  <p:tag name="KSO_WM_SLIDE_BACKGROUND_TYPE" val="bottomTop"/>
</p:tagLst>
</file>

<file path=ppt/tags/tag352.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3.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4.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5.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6.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7.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8.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9.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361.xml><?xml version="1.0" encoding="utf-8"?>
<p:tagLst xmlns:p="http://schemas.openxmlformats.org/presentationml/2006/main">
  <p:tag name="KSO_WM_SLIDE_BACKGROUND_TYPE" val="navigation"/>
</p:tagLst>
</file>

<file path=ppt/tags/tag36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4.xml><?xml version="1.0" encoding="utf-8"?>
<p:tagLst xmlns:p="http://schemas.openxmlformats.org/presentationml/2006/main">
  <p:tag name="KSO_WM_SLIDE_BACKGROUND_TYPE" val="navigation"/>
</p:tagLst>
</file>

<file path=ppt/tags/tag36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376.xml><?xml version="1.0" encoding="utf-8"?>
<p:tagLst xmlns:p="http://schemas.openxmlformats.org/presentationml/2006/main">
  <p:tag name="KSO_WM_SLIDE_BACKGROUND_TYPE" val="belt"/>
</p:tagLst>
</file>

<file path=ppt/tags/tag377.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78.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79.xml><?xml version="1.0" encoding="utf-8"?>
<p:tagLst xmlns:p="http://schemas.openxmlformats.org/presentationml/2006/main">
  <p:tag name="KSO_WM_SLIDE_BACKGROUND_TYPE" val="belt"/>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0.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1.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2.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3.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4.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6.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97"/>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97"/>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2.xml><?xml version="1.0" encoding="utf-8"?>
<p:tagLst xmlns:p="http://schemas.openxmlformats.org/presentationml/2006/main">
  <p:tag name="KSO_WM_TEMPLATE_THUMBS_INDEX" val="1、4、7、12、13、15、16、17、18、21、25、27、31"/>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4397"/>
</p:tagLst>
</file>

<file path=ppt/tags/tag393.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b"/>
  <p:tag name="KSO_WM_UNIT_INDEX" val="3"/>
  <p:tag name="KSO_WM_UNIT_ID" val="custom20204397_1*b*3"/>
  <p:tag name="KSO_WM_TEMPLATE_CATEGORY" val="custom"/>
  <p:tag name="KSO_WM_TEMPLATE_INDEX" val="20204397"/>
  <p:tag name="KSO_WM_UNIT_LAYERLEVEL" val="1"/>
  <p:tag name="KSO_WM_TAG_VERSION" val="1.0"/>
  <p:tag name="KSO_WM_BEAUTIFY_FLAG" val="#wm#"/>
  <p:tag name="KSO_WM_UNIT_PRESET_TEXT" val="2020/01/01"/>
  <p:tag name="KSO_WM_UNIT_TEXT_FILL_FORE_SCHEMECOLOR_INDEX_BRIGHTNESS" val="0.35"/>
  <p:tag name="KSO_WM_UNIT_TEXT_FILL_FORE_SCHEMECOLOR_INDEX" val="13"/>
  <p:tag name="KSO_WM_UNIT_TEXT_FILL_TYPE" val="1"/>
</p:tagLst>
</file>

<file path=ppt/tags/tag394.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b"/>
  <p:tag name="KSO_WM_UNIT_INDEX" val="2"/>
  <p:tag name="KSO_WM_UNIT_ID" val="custom20204397_1*b*2"/>
  <p:tag name="KSO_WM_TEMPLATE_CATEGORY" val="custom"/>
  <p:tag name="KSO_WM_TEMPLATE_INDEX" val="20204397"/>
  <p:tag name="KSO_WM_UNIT_LAYERLEVEL" val="1"/>
  <p:tag name="KSO_WM_TAG_VERSION" val="1.0"/>
  <p:tag name="KSO_WM_BEAUTIFY_FLAG" val="#wm#"/>
  <p:tag name="KSO_WM_UNIT_PRESET_TEXT" val="汇报人姓名"/>
  <p:tag name="KSO_WM_UNIT_TEXT_FILL_FORE_SCHEMECOLOR_INDEX_BRIGHTNESS" val="0.35"/>
  <p:tag name="KSO_WM_UNIT_TEXT_FILL_FORE_SCHEMECOLOR_INDEX" val="13"/>
  <p:tag name="KSO_WM_UNIT_TEXT_FILL_TYPE" val="1"/>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TEMPLATE_THUMBS_INDEX" val="1、4、7、12、13、15、16、17、18、21、25、27、31"/>
  <p:tag name="KSO_WM_SLIDE_ID" val="custom20204397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4397"/>
  <p:tag name="KSO_WM_SLIDE_LAYOUT" val="a_b"/>
  <p:tag name="KSO_WM_SLIDE_LAYOUT_CNT" val="1_3"/>
  <p:tag name="KSO_WM_SPECIAL_SOURCE" val="bdnull"/>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custom20204397_4*l_h_i*1_1_1"/>
  <p:tag name="KSO_WM_TEMPLATE_CATEGORY" val="custom"/>
  <p:tag name="KSO_WM_TEMPLATE_INDEX" val="20204397"/>
  <p:tag name="KSO_WM_UNIT_LAYERLEVEL" val="1_1_1"/>
  <p:tag name="KSO_WM_TAG_VERSION" val="1.0"/>
  <p:tag name="KSO_WM_BEAUTIFY_FLAG" val="#wm#"/>
  <p:tag name="KSO_WM_UNIT_TEXT_FILL_FORE_SCHEMECOLOR_INDEX" val="5"/>
  <p:tag name="KSO_WM_UNIT_TEXT_FILL_TYPE" val="1"/>
  <p:tag name="KSO_WM_UNIT_USESOURCEFORMAT_APPLY" val="1"/>
  <p:tag name="KSO_WM_DIAGRAM_VIRTUALLY_FRAME" val="{&quot;height&quot;:334.8499212598425,&quot;left&quot;:207.05,&quot;top&quot;:103.51251968503936,&quot;width&quot;:536.3315748031495}"/>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00.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23"/>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4397_4*l_h_f*1_1_1"/>
  <p:tag name="KSO_WM_TEMPLATE_CATEGORY" val="custom"/>
  <p:tag name="KSO_WM_TEMPLATE_INDEX" val="20204397"/>
  <p:tag name="KSO_WM_UNIT_LAYERLEVEL" val="1_1_1"/>
  <p:tag name="KSO_WM_TAG_VERSION" val="1.0"/>
  <p:tag name="KSO_WM_BEAUTIFY_FLAG" val="#wm#"/>
  <p:tag name="KSO_WM_UNIT_PRESET_TEXT" val="单击此处输入你的正文，请尽量言简意赅的阐述观点"/>
  <p:tag name="KSO_WM_UNIT_TEXT_FILL_FORE_SCHEMECOLOR_INDEX" val="13"/>
  <p:tag name="KSO_WM_UNIT_TEXT_FILL_TYPE" val="1"/>
  <p:tag name="KSO_WM_UNIT_USESOURCEFORMAT_APPLY" val="1"/>
  <p:tag name="KSO_WM_DIAGRAM_VIRTUALLY_FRAME" val="{&quot;height&quot;:334.8499212598425,&quot;left&quot;:207.05,&quot;top&quot;:103.51251968503936,&quot;width&quot;:536.3315748031495}"/>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custom20204397_4*l_h_i*1_2_1"/>
  <p:tag name="KSO_WM_TEMPLATE_CATEGORY" val="custom"/>
  <p:tag name="KSO_WM_TEMPLATE_INDEX" val="20204397"/>
  <p:tag name="KSO_WM_UNIT_LAYERLEVEL" val="1_1_1"/>
  <p:tag name="KSO_WM_TAG_VERSION" val="1.0"/>
  <p:tag name="KSO_WM_BEAUTIFY_FLAG" val="#wm#"/>
  <p:tag name="KSO_WM_UNIT_TEXT_FILL_FORE_SCHEMECOLOR_INDEX" val="6"/>
  <p:tag name="KSO_WM_UNIT_TEXT_FILL_TYPE" val="1"/>
  <p:tag name="KSO_WM_UNIT_USESOURCEFORMAT_APPLY" val="1"/>
  <p:tag name="KSO_WM_DIAGRAM_VIRTUALLY_FRAME" val="{&quot;height&quot;:334.8499212598425,&quot;left&quot;:207.05,&quot;top&quot;:103.51251968503936,&quot;width&quot;:536.3315748031495}"/>
</p:tagLst>
</file>

<file path=ppt/tags/tag402.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4397_4*l_h_f*1_2_1"/>
  <p:tag name="KSO_WM_TEMPLATE_CATEGORY" val="custom"/>
  <p:tag name="KSO_WM_TEMPLATE_INDEX" val="20204397"/>
  <p:tag name="KSO_WM_UNIT_LAYERLEVEL" val="1_1_1"/>
  <p:tag name="KSO_WM_TAG_VERSION" val="1.0"/>
  <p:tag name="KSO_WM_BEAUTIFY_FLAG" val="#wm#"/>
  <p:tag name="KSO_WM_UNIT_PRESET_TEXT" val="单击此处输入你的正文，请尽量言简意赅的阐述观点"/>
  <p:tag name="KSO_WM_UNIT_TEXT_FILL_FORE_SCHEMECOLOR_INDEX" val="13"/>
  <p:tag name="KSO_WM_UNIT_TEXT_FILL_TYPE" val="1"/>
  <p:tag name="KSO_WM_UNIT_USESOURCEFORMAT_APPLY" val="1"/>
  <p:tag name="KSO_WM_DIAGRAM_VIRTUALLY_FRAME" val="{&quot;height&quot;:334.8499212598425,&quot;left&quot;:207.05,&quot;top&quot;:103.51251968503936,&quot;width&quot;:536.3315748031495}"/>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04397_4*l_h_i*1_3_1"/>
  <p:tag name="KSO_WM_TEMPLATE_CATEGORY" val="custom"/>
  <p:tag name="KSO_WM_TEMPLATE_INDEX" val="20204397"/>
  <p:tag name="KSO_WM_UNIT_LAYERLEVEL" val="1_1_1"/>
  <p:tag name="KSO_WM_TAG_VERSION" val="1.0"/>
  <p:tag name="KSO_WM_BEAUTIFY_FLAG" val="#wm#"/>
  <p:tag name="KSO_WM_UNIT_TEXT_FILL_FORE_SCHEMECOLOR_INDEX" val="5"/>
  <p:tag name="KSO_WM_UNIT_TEXT_FILL_TYPE" val="1"/>
  <p:tag name="KSO_WM_UNIT_USESOURCEFORMAT_APPLY" val="1"/>
  <p:tag name="KSO_WM_DIAGRAM_VIRTUALLY_FRAME" val="{&quot;height&quot;:334.8499212598425,&quot;left&quot;:207.05,&quot;top&quot;:103.51251968503936,&quot;width&quot;:536.3315748031495}"/>
</p:tagLst>
</file>

<file path=ppt/tags/tag404.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04397_4*l_h_f*1_3_1"/>
  <p:tag name="KSO_WM_TEMPLATE_CATEGORY" val="custom"/>
  <p:tag name="KSO_WM_TEMPLATE_INDEX" val="20204397"/>
  <p:tag name="KSO_WM_UNIT_LAYERLEVEL" val="1_1_1"/>
  <p:tag name="KSO_WM_TAG_VERSION" val="1.0"/>
  <p:tag name="KSO_WM_BEAUTIFY_FLAG" val="#wm#"/>
  <p:tag name="KSO_WM_UNIT_PRESET_TEXT" val="单击此处输入你的正文，请尽量言简意赅的阐述观点"/>
  <p:tag name="KSO_WM_UNIT_TEXT_FILL_FORE_SCHEMECOLOR_INDEX" val="13"/>
  <p:tag name="KSO_WM_UNIT_TEXT_FILL_TYPE" val="1"/>
  <p:tag name="KSO_WM_UNIT_USESOURCEFORMAT_APPLY" val="1"/>
  <p:tag name="KSO_WM_DIAGRAM_VIRTUALLY_FRAME" val="{&quot;height&quot;:334.8499212598425,&quot;left&quot;:207.05,&quot;top&quot;:103.51251968503936,&quot;width&quot;:536.3315748031495}"/>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custom20204397_4*l_h_i*1_4_1"/>
  <p:tag name="KSO_WM_TEMPLATE_CATEGORY" val="custom"/>
  <p:tag name="KSO_WM_TEMPLATE_INDEX" val="20204397"/>
  <p:tag name="KSO_WM_UNIT_LAYERLEVEL" val="1_1_1"/>
  <p:tag name="KSO_WM_TAG_VERSION" val="1.0"/>
  <p:tag name="KSO_WM_BEAUTIFY_FLAG" val="#wm#"/>
  <p:tag name="KSO_WM_UNIT_TEXT_FILL_FORE_SCHEMECOLOR_INDEX" val="6"/>
  <p:tag name="KSO_WM_UNIT_TEXT_FILL_TYPE" val="1"/>
  <p:tag name="KSO_WM_UNIT_USESOURCEFORMAT_APPLY" val="1"/>
  <p:tag name="KSO_WM_DIAGRAM_VIRTUALLY_FRAME" val="{&quot;height&quot;:334.8499212598425,&quot;left&quot;:207.05,&quot;top&quot;:103.51251968503936,&quot;width&quot;:536.3315748031495}"/>
</p:tagLst>
</file>

<file path=ppt/tags/tag406.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custom20204397_4*l_h_f*1_4_1"/>
  <p:tag name="KSO_WM_TEMPLATE_CATEGORY" val="custom"/>
  <p:tag name="KSO_WM_TEMPLATE_INDEX" val="20204397"/>
  <p:tag name="KSO_WM_UNIT_LAYERLEVEL" val="1_1_1"/>
  <p:tag name="KSO_WM_TAG_VERSION" val="1.0"/>
  <p:tag name="KSO_WM_BEAUTIFY_FLAG" val="#wm#"/>
  <p:tag name="KSO_WM_UNIT_PRESET_TEXT" val="单击此处输入你的正文，请尽量言简意赅的阐述观点"/>
  <p:tag name="KSO_WM_UNIT_TEXT_FILL_FORE_SCHEMECOLOR_INDEX" val="13"/>
  <p:tag name="KSO_WM_UNIT_TEXT_FILL_TYPE" val="1"/>
  <p:tag name="KSO_WM_UNIT_USESOURCEFORMAT_APPLY" val="1"/>
  <p:tag name="KSO_WM_DIAGRAM_VIRTUALLY_FRAME" val="{&quot;height&quot;:334.8499212598425,&quot;left&quot;:207.05,&quot;top&quot;:103.51251968503936,&quot;width&quot;:536.3315748031495}"/>
</p:tagLst>
</file>

<file path=ppt/tags/tag407.xml><?xml version="1.0" encoding="utf-8"?>
<p:tagLst xmlns:p="http://schemas.openxmlformats.org/presentationml/2006/main">
  <p:tag name="KSO_WM_UNIT_ISCONTENTSTITLE" val="1"/>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4397_4*a*1"/>
  <p:tag name="KSO_WM_TEMPLATE_CATEGORY" val="custom"/>
  <p:tag name="KSO_WM_TEMPLATE_INDEX" val="20204397"/>
  <p:tag name="KSO_WM_UNIT_LAYERLEVEL" val="1"/>
  <p:tag name="KSO_WM_TAG_VERSION" val="1.0"/>
  <p:tag name="KSO_WM_BEAUTIFY_FLAG" val="#wm#"/>
  <p:tag name="KSO_WM_UNIT_PRESET_TEXT" val="目录/CONTENTS"/>
  <p:tag name="KSO_WM_UNIT_TEXT_FILL_FORE_SCHEMECOLOR_INDEX" val="13"/>
  <p:tag name="KSO_WM_UNIT_TEXT_FILL_TYPE" val="1"/>
  <p:tag name="KSO_WM_UNIT_USESOURCEFORMAT_APPLY" val="1"/>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04397_4*l_h_i*1_3_1"/>
  <p:tag name="KSO_WM_TEMPLATE_CATEGORY" val="custom"/>
  <p:tag name="KSO_WM_TEMPLATE_INDEX" val="20204397"/>
  <p:tag name="KSO_WM_UNIT_LAYERLEVEL" val="1_1_1"/>
  <p:tag name="KSO_WM_TAG_VERSION" val="1.0"/>
  <p:tag name="KSO_WM_BEAUTIFY_FLAG" val=""/>
  <p:tag name="KSO_WM_UNIT_TEXT_FILL_FORE_SCHEMECOLOR_INDEX" val="5"/>
  <p:tag name="KSO_WM_UNIT_TEXT_FILL_TYPE" val="1"/>
  <p:tag name="KSO_WM_UNIT_USESOURCEFORMAT_APPLY" val="1"/>
  <p:tag name="KSO_WM_DIAGRAM_VIRTUALLY_FRAME" val="{&quot;height&quot;:334.8499212598425,&quot;left&quot;:207.05,&quot;top&quot;:103.51251968503936,&quot;width&quot;:536.3315748031495}"/>
</p:tagLst>
</file>

<file path=ppt/tags/tag421.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custom20204397_4*l_h_f*1_4_1"/>
  <p:tag name="KSO_WM_TEMPLATE_CATEGORY" val="custom"/>
  <p:tag name="KSO_WM_TEMPLATE_INDEX" val="20204397"/>
  <p:tag name="KSO_WM_UNIT_LAYERLEVEL" val="1_1_1"/>
  <p:tag name="KSO_WM_TAG_VERSION" val="1.0"/>
  <p:tag name="KSO_WM_BEAUTIFY_FLAG" val=""/>
  <p:tag name="KSO_WM_UNIT_PRESET_TEXT" val="单击此处输入你的正文，请尽量言简意赅的阐述观点"/>
  <p:tag name="KSO_WM_UNIT_TEXT_FILL_FORE_SCHEMECOLOR_INDEX" val="13"/>
  <p:tag name="KSO_WM_UNIT_TEXT_FILL_TYPE" val="1"/>
  <p:tag name="KSO_WM_UNIT_USESOURCEFORMAT_APPLY" val="1"/>
  <p:tag name="KSO_WM_DIAGRAM_VIRTUALLY_FRAME" val="{&quot;height&quot;:334.8499212598425,&quot;left&quot;:207.05,&quot;top&quot;:103.51251968503936,&quot;width&quot;:536.3315748031495}"/>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SLIDE_ID" val="custom20204397_4"/>
  <p:tag name="KSO_WM_TEMPLATE_SUBCATEGORY" val="0"/>
  <p:tag name="KSO_WM_TEMPLATE_MASTER_TYPE" val="1"/>
  <p:tag name="KSO_WM_TEMPLATE_COLOR_TYPE" val="1"/>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TEMPLATE_CATEGORY" val="custom"/>
  <p:tag name="KSO_WM_TEMPLATE_INDEX" val="20204397"/>
  <p:tag name="KSO_WM_SLIDE_LAYOUT" val="a_l"/>
  <p:tag name="KSO_WM_SLIDE_LAYOUT_CNT" val="1_1"/>
  <p:tag name="KSO_WM_SPECIAL_SOURCE" val="bdnull"/>
</p:tagLst>
</file>

<file path=ppt/tags/tag425.xml><?xml version="1.0" encoding="utf-8"?>
<p:tagLst xmlns:p="http://schemas.openxmlformats.org/presentationml/2006/main">
  <p:tag name="KSO_WM_UNIT_NOCLEAR" val="0"/>
  <p:tag name="KSO_WM_UNIT_VALUE" val="8"/>
  <p:tag name="KSO_WM_UNIT_HIGHLIGHT" val="0"/>
  <p:tag name="KSO_WM_UNIT_COMPATIBLE" val="1"/>
  <p:tag name="KSO_WM_UNIT_DIAGRAM_ISNUMVISUAL" val="0"/>
  <p:tag name="KSO_WM_UNIT_DIAGRAM_ISREFERUNIT" val="0"/>
  <p:tag name="KSO_WM_UNIT_TYPE" val="e"/>
  <p:tag name="KSO_WM_UNIT_INDEX" val="1"/>
  <p:tag name="KSO_WM_UNIT_ID" val="custom20204397_7*e*1"/>
  <p:tag name="KSO_WM_TEMPLATE_CATEGORY" val="custom"/>
  <p:tag name="KSO_WM_TEMPLATE_INDEX" val="20204397"/>
  <p:tag name="KSO_WM_UNIT_LAYERLEVEL" val="1"/>
  <p:tag name="KSO_WM_TAG_VERSION" val="1.0"/>
  <p:tag name="KSO_WM_BEAUTIFY_FLAG" val="#wm#"/>
  <p:tag name="KSO_WM_UNIT_PRESET_TEXT" val="Part 01"/>
</p:tagLst>
</file>

<file path=ppt/tags/tag426.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TYPE" val="i"/>
  <p:tag name="KSO_WM_UNIT_INDEX" val="1"/>
  <p:tag name="KSO_WM_UNIT_ID" val="custom20204397_7*i*1"/>
  <p:tag name="KSO_WM_TEMPLATE_CATEGORY" val="custom"/>
  <p:tag name="KSO_WM_TEMPLATE_INDEX" val="20204397"/>
  <p:tag name="KSO_WM_UNIT_LAYERLEVEL" val="1"/>
  <p:tag name="KSO_WM_TAG_VERSION" val="1.0"/>
  <p:tag name="KSO_WM_BEAUTIFY_FLAG" val="#wm#"/>
</p:tagLst>
</file>

<file path=ppt/tags/tag42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397_7*a*1"/>
  <p:tag name="KSO_WM_TEMPLATE_CATEGORY" val="custom"/>
  <p:tag name="KSO_WM_TEMPLATE_INDEX" val="20204397"/>
  <p:tag name="KSO_WM_UNIT_LAYERLEVEL" val="1"/>
  <p:tag name="KSO_WM_TAG_VERSION" val="1.0"/>
  <p:tag name="KSO_WM_BEAUTIFY_FLAG" val="#wm#"/>
  <p:tag name="KSO_WM_UNIT_PRESET_TEXT" val="单击此处添加标题"/>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SLIDE_ID" val="custom20204397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97"/>
  <p:tag name="KSO_WM_SLIDE_LAYOUT" val="a_b_e"/>
  <p:tag name="KSO_WM_SLIDE_LAYOUT_CNT" val="1_1_1"/>
  <p:tag name="KSO_WM_SPECIAL_SOURCE" val="bdnull"/>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43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0.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45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455.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471.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491.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50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505.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5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52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523.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529.xml><?xml version="1.0" encoding="utf-8"?>
<p:tagLst xmlns:p="http://schemas.openxmlformats.org/presentationml/2006/main">
  <p:tag name="KSO_WM_UNIT_NOCLEAR" val="0"/>
  <p:tag name="KSO_WM_UNIT_VALUE" val="8"/>
  <p:tag name="KSO_WM_UNIT_HIGHLIGHT" val="0"/>
  <p:tag name="KSO_WM_UNIT_COMPATIBLE" val="1"/>
  <p:tag name="KSO_WM_UNIT_DIAGRAM_ISNUMVISUAL" val="0"/>
  <p:tag name="KSO_WM_UNIT_DIAGRAM_ISREFERUNIT" val="0"/>
  <p:tag name="KSO_WM_UNIT_TYPE" val="e"/>
  <p:tag name="KSO_WM_UNIT_INDEX" val="1"/>
  <p:tag name="KSO_WM_UNIT_ID" val="custom20204397_7*e*1"/>
  <p:tag name="KSO_WM_TEMPLATE_CATEGORY" val="custom"/>
  <p:tag name="KSO_WM_TEMPLATE_INDEX" val="20204397"/>
  <p:tag name="KSO_WM_UNIT_LAYERLEVEL" val="1"/>
  <p:tag name="KSO_WM_TAG_VERSION" val="1.0"/>
  <p:tag name="KSO_WM_BEAUTIFY_FLAG" val="#wm#"/>
  <p:tag name="KSO_WM_UNIT_PRESET_TEXT" val="Part 0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0.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TYPE" val="i"/>
  <p:tag name="KSO_WM_UNIT_INDEX" val="1"/>
  <p:tag name="KSO_WM_UNIT_ID" val="custom20204397_7*i*1"/>
  <p:tag name="KSO_WM_TEMPLATE_CATEGORY" val="custom"/>
  <p:tag name="KSO_WM_TEMPLATE_INDEX" val="20204397"/>
  <p:tag name="KSO_WM_UNIT_LAYERLEVEL" val="1"/>
  <p:tag name="KSO_WM_TAG_VERSION" val="1.0"/>
  <p:tag name="KSO_WM_BEAUTIFY_FLAG" val="#wm#"/>
</p:tagLst>
</file>

<file path=ppt/tags/tag53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397_7*a*1"/>
  <p:tag name="KSO_WM_TEMPLATE_CATEGORY" val="custom"/>
  <p:tag name="KSO_WM_TEMPLATE_INDEX" val="20204397"/>
  <p:tag name="KSO_WM_UNIT_LAYERLEVEL" val="1"/>
  <p:tag name="KSO_WM_TAG_VERSION" val="1.0"/>
  <p:tag name="KSO_WM_BEAUTIFY_FLAG" val="#wm#"/>
  <p:tag name="KSO_WM_UNIT_PRESET_TEXT" val="单击此处添加标题"/>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SLIDE_ID" val="custom20204397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97"/>
  <p:tag name="KSO_WM_SLIDE_LAYOUT" val="a_b_e"/>
  <p:tag name="KSO_WM_SLIDE_LAYOUT_CNT" val="1_1_1"/>
  <p:tag name="KSO_WM_SPECIAL_SOURCE" val="bdnull"/>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54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543.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0.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55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557.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KSO_WM_BEAUTIFY_FLAG" val=""/>
</p:tagLst>
</file>

<file path=ppt/tags/tag567.xml><?xml version="1.0" encoding="utf-8"?>
<p:tagLst xmlns:p="http://schemas.openxmlformats.org/presentationml/2006/main">
  <p:tag name="KSO_WM_BEAUTIFY_FLAG" val=""/>
</p:tagLst>
</file>

<file path=ppt/tags/tag568.xml><?xml version="1.0" encoding="utf-8"?>
<p:tagLst xmlns:p="http://schemas.openxmlformats.org/presentationml/2006/main">
  <p:tag name="KSO_WM_BEAUTIFY_FLAG" val=""/>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0.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5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5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5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57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577.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KSO_WM_BEAUTIFY_FLAG" val=""/>
</p:tagLst>
</file>

<file path=ppt/tags/tag585.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5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5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5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59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592.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BEAUTIFY_FLAG" val=""/>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6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6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6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6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6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60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608.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6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6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6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6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6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61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619.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20.xml><?xml version="1.0" encoding="utf-8"?>
<p:tagLst xmlns:p="http://schemas.openxmlformats.org/presentationml/2006/main">
  <p:tag name="KSO_WM_BEAUTIFY_FLAG" val=""/>
</p:tagLst>
</file>

<file path=ppt/tags/tag621.xml><?xml version="1.0" encoding="utf-8"?>
<p:tagLst xmlns:p="http://schemas.openxmlformats.org/presentationml/2006/main">
  <p:tag name="KSO_WM_BEAUTIFY_FLAG" val=""/>
</p:tagLst>
</file>

<file path=ppt/tags/tag622.xml><?xml version="1.0" encoding="utf-8"?>
<p:tagLst xmlns:p="http://schemas.openxmlformats.org/presentationml/2006/main">
  <p:tag name="KSO_WM_BEAUTIFY_FLAG" val=""/>
</p:tagLst>
</file>

<file path=ppt/tags/tag623.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6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6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6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6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6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62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30.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31.xml><?xml version="1.0" encoding="utf-8"?>
<p:tagLst xmlns:p="http://schemas.openxmlformats.org/presentationml/2006/main">
  <p:tag name="KSO_WM_BEAUTIFY_FLAG" val=""/>
</p:tagLst>
</file>

<file path=ppt/tags/tag632.xml><?xml version="1.0" encoding="utf-8"?>
<p:tagLst xmlns:p="http://schemas.openxmlformats.org/presentationml/2006/main">
  <p:tag name="KSO_WM_BEAUTIFY_FLAG" val=""/>
</p:tagLst>
</file>

<file path=ppt/tags/tag633.xml><?xml version="1.0" encoding="utf-8"?>
<p:tagLst xmlns:p="http://schemas.openxmlformats.org/presentationml/2006/main">
  <p:tag name="KSO_WM_BEAUTIFY_FLAG" val=""/>
</p:tagLst>
</file>

<file path=ppt/tags/tag634.xml><?xml version="1.0" encoding="utf-8"?>
<p:tagLst xmlns:p="http://schemas.openxmlformats.org/presentationml/2006/main">
  <p:tag name="KSO_WM_BEAUTIFY_FLAG" val=""/>
</p:tagLst>
</file>

<file path=ppt/tags/tag635.xml><?xml version="1.0" encoding="utf-8"?>
<p:tagLst xmlns:p="http://schemas.openxmlformats.org/presentationml/2006/main">
  <p:tag name="KSO_WM_BEAUTIFY_FLAG" val=""/>
</p:tagLst>
</file>

<file path=ppt/tags/tag636.xml><?xml version="1.0" encoding="utf-8"?>
<p:tagLst xmlns:p="http://schemas.openxmlformats.org/presentationml/2006/main">
  <p:tag name="KSO_WM_BEAUTIFY_FLAG" val=""/>
</p:tagLst>
</file>

<file path=ppt/tags/tag637.xml><?xml version="1.0" encoding="utf-8"?>
<p:tagLst xmlns:p="http://schemas.openxmlformats.org/presentationml/2006/main">
  <p:tag name="KSO_WM_BEAUTIFY_FLAG" val=""/>
</p:tagLst>
</file>

<file path=ppt/tags/tag638.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6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6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6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6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64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645.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46.xml><?xml version="1.0" encoding="utf-8"?>
<p:tagLst xmlns:p="http://schemas.openxmlformats.org/presentationml/2006/main">
  <p:tag name="KSO_WM_BEAUTIFY_FLAG" val=""/>
</p:tagLst>
</file>

<file path=ppt/tags/tag647.xml><?xml version="1.0" encoding="utf-8"?>
<p:tagLst xmlns:p="http://schemas.openxmlformats.org/presentationml/2006/main">
  <p:tag name="KSO_WM_BEAUTIFY_FLAG" val=""/>
</p:tagLst>
</file>

<file path=ppt/tags/tag648.xml><?xml version="1.0" encoding="utf-8"?>
<p:tagLst xmlns:p="http://schemas.openxmlformats.org/presentationml/2006/main">
  <p:tag name="KSO_WM_BEAUTIFY_FLAG" val=""/>
</p:tagLst>
</file>

<file path=ppt/tags/tag649.xml><?xml version="1.0" encoding="utf-8"?>
<p:tagLst xmlns:p="http://schemas.openxmlformats.org/presentationml/2006/main">
  <p:tag name="KSO_WM_BEAUTIFY_FLAG" val=""/>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50.xml><?xml version="1.0" encoding="utf-8"?>
<p:tagLst xmlns:p="http://schemas.openxmlformats.org/presentationml/2006/main">
  <p:tag name="KSO_WM_BEAUTIFY_FLAG" val=""/>
</p:tagLst>
</file>

<file path=ppt/tags/tag651.xml><?xml version="1.0" encoding="utf-8"?>
<p:tagLst xmlns:p="http://schemas.openxmlformats.org/presentationml/2006/main">
  <p:tag name="KSO_WM_BEAUTIFY_FLAG" val=""/>
</p:tagLst>
</file>

<file path=ppt/tags/tag652.xml><?xml version="1.0" encoding="utf-8"?>
<p:tagLst xmlns:p="http://schemas.openxmlformats.org/presentationml/2006/main">
  <p:tag name="KSO_WM_BEAUTIFY_FLAG" val=""/>
</p:tagLst>
</file>

<file path=ppt/tags/tag653.xml><?xml version="1.0" encoding="utf-8"?>
<p:tagLst xmlns:p="http://schemas.openxmlformats.org/presentationml/2006/main">
  <p:tag name="KSO_WM_BEAUTIFY_FLAG" val=""/>
</p:tagLst>
</file>

<file path=ppt/tags/tag654.xml><?xml version="1.0" encoding="utf-8"?>
<p:tagLst xmlns:p="http://schemas.openxmlformats.org/presentationml/2006/main">
  <p:tag name="KSO_WM_BEAUTIFY_FLAG" val=""/>
</p:tagLst>
</file>

<file path=ppt/tags/tag655.xml><?xml version="1.0" encoding="utf-8"?>
<p:tagLst xmlns:p="http://schemas.openxmlformats.org/presentationml/2006/main">
  <p:tag name="KSO_WM_BEAUTIFY_FLAG" val=""/>
</p:tagLst>
</file>

<file path=ppt/tags/tag656.xml><?xml version="1.0" encoding="utf-8"?>
<p:tagLst xmlns:p="http://schemas.openxmlformats.org/presentationml/2006/main">
  <p:tag name="KSO_WM_BEAUTIFY_FLAG" val=""/>
</p:tagLst>
</file>

<file path=ppt/tags/tag657.xml><?xml version="1.0" encoding="utf-8"?>
<p:tagLst xmlns:p="http://schemas.openxmlformats.org/presentationml/2006/main">
  <p:tag name="KSO_WM_BEAUTIFY_FLAG" val=""/>
</p:tagLst>
</file>

<file path=ppt/tags/tag658.xml><?xml version="1.0" encoding="utf-8"?>
<p:tagLst xmlns:p="http://schemas.openxmlformats.org/presentationml/2006/main">
  <p:tag name="KSO_WM_BEAUTIFY_FLAG" val=""/>
</p:tagLst>
</file>

<file path=ppt/tags/tag659.xml><?xml version="1.0" encoding="utf-8"?>
<p:tagLst xmlns:p="http://schemas.openxmlformats.org/presentationml/2006/main">
  <p:tag name="KSO_WM_BEAUTIFY_FLAG" val=""/>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0.xml><?xml version="1.0" encoding="utf-8"?>
<p:tagLst xmlns:p="http://schemas.openxmlformats.org/presentationml/2006/main">
  <p:tag name="KSO_WM_BEAUTIFY_FLAG" val=""/>
</p:tagLst>
</file>

<file path=ppt/tags/tag661.xml><?xml version="1.0" encoding="utf-8"?>
<p:tagLst xmlns:p="http://schemas.openxmlformats.org/presentationml/2006/main">
  <p:tag name="KSO_WM_BEAUTIFY_FLAG" val=""/>
</p:tagLst>
</file>

<file path=ppt/tags/tag662.xml><?xml version="1.0" encoding="utf-8"?>
<p:tagLst xmlns:p="http://schemas.openxmlformats.org/presentationml/2006/main">
  <p:tag name="KSO_WM_BEAUTIFY_FLAG" val=""/>
</p:tagLst>
</file>

<file path=ppt/tags/tag663.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6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6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6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6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6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66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0.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71.xml><?xml version="1.0" encoding="utf-8"?>
<p:tagLst xmlns:p="http://schemas.openxmlformats.org/presentationml/2006/main">
  <p:tag name="KSO_WM_BEAUTIFY_FLAG" val=""/>
</p:tagLst>
</file>

<file path=ppt/tags/tag672.xml><?xml version="1.0" encoding="utf-8"?>
<p:tagLst xmlns:p="http://schemas.openxmlformats.org/presentationml/2006/main">
  <p:tag name="KSO_WM_BEAUTIFY_FLAG" val=""/>
</p:tagLst>
</file>

<file path=ppt/tags/tag673.xml><?xml version="1.0" encoding="utf-8"?>
<p:tagLst xmlns:p="http://schemas.openxmlformats.org/presentationml/2006/main">
  <p:tag name="KSO_WM_BEAUTIFY_FLAG" val=""/>
</p:tagLst>
</file>

<file path=ppt/tags/tag674.xml><?xml version="1.0" encoding="utf-8"?>
<p:tagLst xmlns:p="http://schemas.openxmlformats.org/presentationml/2006/main">
  <p:tag name="KSO_WM_BEAUTIFY_FLAG" val=""/>
</p:tagLst>
</file>

<file path=ppt/tags/tag675.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676.xml><?xml version="1.0" encoding="utf-8"?>
<p:tagLst xmlns:p="http://schemas.openxmlformats.org/presentationml/2006/main">
  <p:tag name="KSO_WM_UNIT_NOCLEAR" val="0"/>
  <p:tag name="KSO_WM_UNIT_VALUE" val="8"/>
  <p:tag name="KSO_WM_UNIT_HIGHLIGHT" val="0"/>
  <p:tag name="KSO_WM_UNIT_COMPATIBLE" val="1"/>
  <p:tag name="KSO_WM_UNIT_DIAGRAM_ISNUMVISUAL" val="0"/>
  <p:tag name="KSO_WM_UNIT_DIAGRAM_ISREFERUNIT" val="0"/>
  <p:tag name="KSO_WM_UNIT_TYPE" val="e"/>
  <p:tag name="KSO_WM_UNIT_INDEX" val="1"/>
  <p:tag name="KSO_WM_UNIT_ID" val="custom20204397_7*e*1"/>
  <p:tag name="KSO_WM_TEMPLATE_CATEGORY" val="custom"/>
  <p:tag name="KSO_WM_TEMPLATE_INDEX" val="20204397"/>
  <p:tag name="KSO_WM_UNIT_LAYERLEVEL" val="1"/>
  <p:tag name="KSO_WM_TAG_VERSION" val="1.0"/>
  <p:tag name="KSO_WM_BEAUTIFY_FLAG" val="#wm#"/>
  <p:tag name="KSO_WM_UNIT_PRESET_TEXT" val="Part 01"/>
</p:tagLst>
</file>

<file path=ppt/tags/tag677.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TYPE" val="i"/>
  <p:tag name="KSO_WM_UNIT_INDEX" val="1"/>
  <p:tag name="KSO_WM_UNIT_ID" val="custom20204397_7*i*1"/>
  <p:tag name="KSO_WM_TEMPLATE_CATEGORY" val="custom"/>
  <p:tag name="KSO_WM_TEMPLATE_INDEX" val="20204397"/>
  <p:tag name="KSO_WM_UNIT_LAYERLEVEL" val="1"/>
  <p:tag name="KSO_WM_TAG_VERSION" val="1.0"/>
  <p:tag name="KSO_WM_BEAUTIFY_FLAG" val="#wm#"/>
</p:tagLst>
</file>

<file path=ppt/tags/tag67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397_7*a*1"/>
  <p:tag name="KSO_WM_TEMPLATE_CATEGORY" val="custom"/>
  <p:tag name="KSO_WM_TEMPLATE_INDEX" val="20204397"/>
  <p:tag name="KSO_WM_UNIT_LAYERLEVEL" val="1"/>
  <p:tag name="KSO_WM_TAG_VERSION" val="1.0"/>
  <p:tag name="KSO_WM_BEAUTIFY_FLAG" val="#wm#"/>
  <p:tag name="KSO_WM_UNIT_PRESET_TEXT" val="单击此处添加标题"/>
</p:tagLst>
</file>

<file path=ppt/tags/tag679.xml><?xml version="1.0" encoding="utf-8"?>
<p:tagLst xmlns:p="http://schemas.openxmlformats.org/presentationml/2006/main">
  <p:tag name="KSO_WM_BEAUTIFY_FLAG" val=""/>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0.xml><?xml version="1.0" encoding="utf-8"?>
<p:tagLst xmlns:p="http://schemas.openxmlformats.org/presentationml/2006/main">
  <p:tag name="KSO_WM_BEAUTIFY_FLAG" val=""/>
</p:tagLst>
</file>

<file path=ppt/tags/tag681.xml><?xml version="1.0" encoding="utf-8"?>
<p:tagLst xmlns:p="http://schemas.openxmlformats.org/presentationml/2006/main">
  <p:tag name="KSO_WM_SLIDE_ID" val="custom20204397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97"/>
  <p:tag name="KSO_WM_SLIDE_LAYOUT" val="a_b_e"/>
  <p:tag name="KSO_WM_SLIDE_LAYOUT_CNT" val="1_1_1"/>
  <p:tag name="KSO_WM_SPECIAL_SOURCE" val="bdnull"/>
</p:tagLst>
</file>

<file path=ppt/tags/tag6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6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6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6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6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68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688.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89.xml><?xml version="1.0" encoding="utf-8"?>
<p:tagLst xmlns:p="http://schemas.openxmlformats.org/presentationml/2006/main">
  <p:tag name="KSO_WM_BEAUTIFY_FLAG" val=""/>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90.xml><?xml version="1.0" encoding="utf-8"?>
<p:tagLst xmlns:p="http://schemas.openxmlformats.org/presentationml/2006/main">
  <p:tag name="KSO_WM_BEAUTIFY_FLAG" val=""/>
</p:tagLst>
</file>

<file path=ppt/tags/tag691.xml><?xml version="1.0" encoding="utf-8"?>
<p:tagLst xmlns:p="http://schemas.openxmlformats.org/presentationml/2006/main">
  <p:tag name="KSO_WM_BEAUTIFY_FLAG" val=""/>
</p:tagLst>
</file>

<file path=ppt/tags/tag692.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693.xml><?xml version="1.0" encoding="utf-8"?>
<p:tagLst xmlns:p="http://schemas.openxmlformats.org/presentationml/2006/main">
  <p:tag name="KSO_WM_UNIT_NOCLEAR" val="0"/>
  <p:tag name="KSO_WM_UNIT_VALUE" val="8"/>
  <p:tag name="KSO_WM_UNIT_HIGHLIGHT" val="0"/>
  <p:tag name="KSO_WM_UNIT_COMPATIBLE" val="1"/>
  <p:tag name="KSO_WM_UNIT_DIAGRAM_ISNUMVISUAL" val="0"/>
  <p:tag name="KSO_WM_UNIT_DIAGRAM_ISREFERUNIT" val="0"/>
  <p:tag name="KSO_WM_UNIT_TYPE" val="e"/>
  <p:tag name="KSO_WM_UNIT_INDEX" val="1"/>
  <p:tag name="KSO_WM_UNIT_ID" val="custom20204397_7*e*1"/>
  <p:tag name="KSO_WM_TEMPLATE_CATEGORY" val="custom"/>
  <p:tag name="KSO_WM_TEMPLATE_INDEX" val="20204397"/>
  <p:tag name="KSO_WM_UNIT_LAYERLEVEL" val="1"/>
  <p:tag name="KSO_WM_TAG_VERSION" val="1.0"/>
  <p:tag name="KSO_WM_BEAUTIFY_FLAG" val="#wm#"/>
  <p:tag name="KSO_WM_UNIT_PRESET_TEXT" val="Part 01"/>
</p:tagLst>
</file>

<file path=ppt/tags/tag694.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TYPE" val="i"/>
  <p:tag name="KSO_WM_UNIT_INDEX" val="1"/>
  <p:tag name="KSO_WM_UNIT_ID" val="custom20204397_7*i*1"/>
  <p:tag name="KSO_WM_TEMPLATE_CATEGORY" val="custom"/>
  <p:tag name="KSO_WM_TEMPLATE_INDEX" val="20204397"/>
  <p:tag name="KSO_WM_UNIT_LAYERLEVEL" val="1"/>
  <p:tag name="KSO_WM_TAG_VERSION" val="1.0"/>
  <p:tag name="KSO_WM_BEAUTIFY_FLAG" val="#wm#"/>
</p:tagLst>
</file>

<file path=ppt/tags/tag69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397_7*a*1"/>
  <p:tag name="KSO_WM_TEMPLATE_CATEGORY" val="custom"/>
  <p:tag name="KSO_WM_TEMPLATE_INDEX" val="20204397"/>
  <p:tag name="KSO_WM_UNIT_LAYERLEVEL" val="1"/>
  <p:tag name="KSO_WM_TAG_VERSION" val="1.0"/>
  <p:tag name="KSO_WM_BEAUTIFY_FLAG" val="#wm#"/>
  <p:tag name="KSO_WM_UNIT_PRESET_TEXT" val="单击此处添加标题"/>
</p:tagLst>
</file>

<file path=ppt/tags/tag696.xml><?xml version="1.0" encoding="utf-8"?>
<p:tagLst xmlns:p="http://schemas.openxmlformats.org/presentationml/2006/main">
  <p:tag name="KSO_WM_BEAUTIFY_FLAG" val=""/>
</p:tagLst>
</file>

<file path=ppt/tags/tag697.xml><?xml version="1.0" encoding="utf-8"?>
<p:tagLst xmlns:p="http://schemas.openxmlformats.org/presentationml/2006/main">
  <p:tag name="KSO_WM_BEAUTIFY_FLAG" val=""/>
</p:tagLst>
</file>

<file path=ppt/tags/tag698.xml><?xml version="1.0" encoding="utf-8"?>
<p:tagLst xmlns:p="http://schemas.openxmlformats.org/presentationml/2006/main">
  <p:tag name="KSO_WM_BEAUTIFY_FLAG" val=""/>
</p:tagLst>
</file>

<file path=ppt/tags/tag699.xml><?xml version="1.0" encoding="utf-8"?>
<p:tagLst xmlns:p="http://schemas.openxmlformats.org/presentationml/2006/main">
  <p:tag name="KSO_WM_SLIDE_ID" val="custom20204397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97"/>
  <p:tag name="KSO_WM_SLIDE_LAYOUT" val="a_b_e"/>
  <p:tag name="KSO_WM_SLIDE_LAYOUT_CNT" val="1_1_1"/>
  <p:tag name="KSO_WM_SPECIAL_SOURCE" val="bdnul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7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7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7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7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70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706.xml><?xml version="1.0" encoding="utf-8"?>
<p:tagLst xmlns:p="http://schemas.openxmlformats.org/presentationml/2006/main">
  <p:tag name="KSO_WM_UNIT_BLOCK" val="0"/>
  <p:tag name="KSO_WM_UNIT_SM_LIMIT_TYPE" val="2"/>
  <p:tag name="KSO_WM_UNIT_DECORATE_INFO" val="{&quot;DecorateInfoX&quot;:{&quot;IsLeft&quot;:true,&quot;IsRight&quot;:false,&quot;IsAbs&quot;:true},&quot;DecorateInfoY&quot;:{&quot;IsTop&quot;:true,&quot;IsBottom&quot;:false,&quot;IsAbs&quot;:true}}"/>
  <p:tag name="KSO_WM_UNIT_HIGHLIGHT" val="0"/>
  <p:tag name="KSO_WM_UNIT_COMPATIBLE" val="0"/>
  <p:tag name="KSO_WM_UNIT_DIAGRAM_ISNUMVISUAL" val="0"/>
  <p:tag name="KSO_WM_UNIT_DIAGRAM_ISREFERUNIT" val="0"/>
  <p:tag name="KSO_WM_UNIT_TYPE" val="h_i"/>
  <p:tag name="KSO_WM_UNIT_INDEX" val="2_1"/>
  <p:tag name="KSO_WM_UNIT_ID" val="custom20204397_9*h_i*2_1"/>
  <p:tag name="KSO_WM_TEMPLATE_CATEGORY" val="custom"/>
  <p:tag name="KSO_WM_TEMPLATE_INDEX" val="20204397"/>
  <p:tag name="KSO_WM_UNIT_LAYERLEVEL" val="1_1"/>
  <p:tag name="KSO_WM_TAG_VERSION" val="1.0"/>
  <p:tag name="KSO_WM_BEAUTIFY_FLAG" val="#wm#"/>
</p:tagLst>
</file>

<file path=ppt/tags/tag707.xml><?xml version="1.0" encoding="utf-8"?>
<p:tagLst xmlns:p="http://schemas.openxmlformats.org/presentationml/2006/main">
  <p:tag name="KSO_WM_UNIT_TEXTBOXSTYLE_SHAPETYPE" val="1"/>
  <p:tag name="KSO_WM_UNIT_TEXTBOXSTYLE_ADJUSTLEFT" val="10_-35.445"/>
  <p:tag name="KSO_WM_UNIT_TEXTBOXSTYLE_ADJUSTTOP" val="0_-63.95001"/>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UNIT_HIGHLIGHT" val="0"/>
  <p:tag name="KSO_WM_UNIT_COMPATIBLE" val="0"/>
  <p:tag name="KSO_WM_UNIT_DIAGRAM_ISNUMVISUAL" val="0"/>
  <p:tag name="KSO_WM_UNIT_DIAGRAM_ISREFERUNIT" val="0"/>
  <p:tag name="KSO_WM_UNIT_TYPE" val="h_i"/>
  <p:tag name="KSO_WM_UNIT_INDEX" val="1_2"/>
  <p:tag name="KSO_WM_UNIT_ID" val="custom20204397_9*h_i*1_2"/>
  <p:tag name="KSO_WM_TEMPLATE_CATEGORY" val="custom"/>
  <p:tag name="KSO_WM_TEMPLATE_INDEX" val="20204397"/>
  <p:tag name="KSO_WM_UNIT_LAYERLEVEL" val="1_1"/>
  <p:tag name="KSO_WM_TAG_VERSION" val="1.0"/>
  <p:tag name="KSO_WM_BEAUTIFY_FLAG" val="#wm#"/>
</p:tagLst>
</file>

<file path=ppt/tags/tag708.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709.xml><?xml version="1.0" encoding="utf-8"?>
<p:tagLst xmlns:p="http://schemas.openxmlformats.org/presentationml/2006/main">
  <p:tag name="KSO_WM_BEAUTIFY_FLAG" val=""/>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0.xml><?xml version="1.0" encoding="utf-8"?>
<p:tagLst xmlns:p="http://schemas.openxmlformats.org/presentationml/2006/main">
  <p:tag name="KSO_WM_BEAUTIFY_FLAG" val=""/>
</p:tagLst>
</file>

<file path=ppt/tags/tag711.xml><?xml version="1.0" encoding="utf-8"?>
<p:tagLst xmlns:p="http://schemas.openxmlformats.org/presentationml/2006/main">
  <p:tag name="KSO_WM_BEAUTIFY_FLAG" val=""/>
</p:tagLst>
</file>

<file path=ppt/tags/tag712.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71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6"/>
  <p:tag name="KSO_WM_UNIT_ID" val="custom20204397_22*i*6"/>
  <p:tag name="KSO_WM_TEMPLATE_CATEGORY" val="custom"/>
  <p:tag name="KSO_WM_TEMPLATE_INDEX" val="20204397"/>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7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1"/>
  <p:tag name="KSO_WM_UNIT_ID" val="custom20204397_22*i*1"/>
  <p:tag name="KSO_WM_TEMPLATE_CATEGORY" val="custom"/>
  <p:tag name="KSO_WM_TEMPLATE_INDEX" val="20204397"/>
  <p:tag name="KSO_WM_UNIT_LAYERLEVEL" val="1"/>
  <p:tag name="KSO_WM_TAG_VERSION" val="1.0"/>
  <p:tag name="KSO_WM_BEAUTIFY_FLAG" val="#wm#"/>
  <p:tag name="KSO_WM_UNIT_USESOURCEFORMAT_APPLY" val="1"/>
</p:tagLst>
</file>

<file path=ppt/tags/tag7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2"/>
  <p:tag name="KSO_WM_UNIT_ID" val="custom20204397_22*i*2"/>
  <p:tag name="KSO_WM_TEMPLATE_CATEGORY" val="custom"/>
  <p:tag name="KSO_WM_TEMPLATE_INDEX" val="20204397"/>
  <p:tag name="KSO_WM_UNIT_LAYERLEVEL" val="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7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3"/>
  <p:tag name="KSO_WM_UNIT_ID" val="custom20204397_22*i*3"/>
  <p:tag name="KSO_WM_TEMPLATE_CATEGORY" val="custom"/>
  <p:tag name="KSO_WM_TEMPLATE_INDEX" val="20204397"/>
  <p:tag name="KSO_WM_UNIT_LAYERLEVEL" val="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7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4"/>
  <p:tag name="KSO_WM_UNIT_ID" val="custom20204397_22*i*4"/>
  <p:tag name="KSO_WM_TEMPLATE_CATEGORY" val="custom"/>
  <p:tag name="KSO_WM_TEMPLATE_INDEX" val="20204397"/>
  <p:tag name="KSO_WM_UNIT_LAYERLEVEL" val="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7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5"/>
  <p:tag name="KSO_WM_UNIT_ID" val="custom20204397_22*i*5"/>
  <p:tag name="KSO_WM_TEMPLATE_CATEGORY" val="custom"/>
  <p:tag name="KSO_WM_TEMPLATE_INDEX" val="20204397"/>
  <p:tag name="KSO_WM_UNIT_LAYERLEVEL" val="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719.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397_22*a*1"/>
  <p:tag name="KSO_WM_TEMPLATE_CATEGORY" val="custom"/>
  <p:tag name="KSO_WM_TEMPLATE_INDEX" val="20204397"/>
  <p:tag name="KSO_WM_UNIT_LAYERLEVEL" val="1"/>
  <p:tag name="KSO_WM_TAG_VERSION" val="1.0"/>
  <p:tag name="KSO_WM_BEAUTIFY_FLAG" val="#wm#"/>
  <p:tag name="KSO_WM_UNIT_PRESET_TEXT" val="单击此处添加大标题"/>
  <p:tag name="KSO_WM_UNIT_TEXT_FILL_FORE_SCHEMECOLOR_INDEX" val="13"/>
  <p:tag name="KSO_WM_UNIT_TEXT_FILL_TYPE" val="1"/>
  <p:tag name="KSO_WM_UNIT_USESOURCEFORMAT_APPLY"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20.xml><?xml version="1.0" encoding="utf-8"?>
<p:tagLst xmlns:p="http://schemas.openxmlformats.org/presentationml/2006/main">
  <p:tag name="KSO_WM_BEAUTIFY_FLAG" val=""/>
</p:tagLst>
</file>

<file path=ppt/tags/tag721.xml><?xml version="1.0" encoding="utf-8"?>
<p:tagLst xmlns:p="http://schemas.openxmlformats.org/presentationml/2006/main">
  <p:tag name="KSO_WM_BEAUTIFY_FLAG" val=""/>
</p:tagLst>
</file>

<file path=ppt/tags/tag722.xml><?xml version="1.0" encoding="utf-8"?>
<p:tagLst xmlns:p="http://schemas.openxmlformats.org/presentationml/2006/main">
  <p:tag name="KSO_WM_BEAUTIFY_FLAG" val=""/>
</p:tagLst>
</file>

<file path=ppt/tags/tag723.xml><?xml version="1.0" encoding="utf-8"?>
<p:tagLst xmlns:p="http://schemas.openxmlformats.org/presentationml/2006/main">
  <p:tag name="KSO_WM_BEAUTIFY_FLAG" val=""/>
</p:tagLst>
</file>

<file path=ppt/tags/tag724.xml><?xml version="1.0" encoding="utf-8"?>
<p:tagLst xmlns:p="http://schemas.openxmlformats.org/presentationml/2006/main">
  <p:tag name="KSO_WM_BEAUTIFY_FLAG" val=""/>
</p:tagLst>
</file>

<file path=ppt/tags/tag725.xml><?xml version="1.0" encoding="utf-8"?>
<p:tagLst xmlns:p="http://schemas.openxmlformats.org/presentationml/2006/main">
  <p:tag name="KSO_WM_BEAUTIFY_FLAG" val=""/>
</p:tagLst>
</file>

<file path=ppt/tags/tag726.xml><?xml version="1.0" encoding="utf-8"?>
<p:tagLst xmlns:p="http://schemas.openxmlformats.org/presentationml/2006/main">
  <p:tag name="KSO_WM_BEAUTIFY_FLAG" val=""/>
</p:tagLst>
</file>

<file path=ppt/tags/tag727.xml><?xml version="1.0" encoding="utf-8"?>
<p:tagLst xmlns:p="http://schemas.openxmlformats.org/presentationml/2006/main">
  <p:tag name="KSO_WM_BEAUTIFY_FLAG" val=""/>
</p:tagLst>
</file>

<file path=ppt/tags/tag728.xml><?xml version="1.0" encoding="utf-8"?>
<p:tagLst xmlns:p="http://schemas.openxmlformats.org/presentationml/2006/main">
  <p:tag name="KSO_WM_BEAUTIFY_FLAG" val=""/>
</p:tagLst>
</file>

<file path=ppt/tags/tag729.xml><?xml version="1.0" encoding="utf-8"?>
<p:tagLst xmlns:p="http://schemas.openxmlformats.org/presentationml/2006/main">
  <p:tag name="KSO_WM_BEAUTIFY_FLAG" val=""/>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0.xml><?xml version="1.0" encoding="utf-8"?>
<p:tagLst xmlns:p="http://schemas.openxmlformats.org/presentationml/2006/main">
  <p:tag name="KSO_WM_BEAUTIFY_FLAG" val=""/>
</p:tagLst>
</file>

<file path=ppt/tags/tag731.xml><?xml version="1.0" encoding="utf-8"?>
<p:tagLst xmlns:p="http://schemas.openxmlformats.org/presentationml/2006/main">
  <p:tag name="KSO_WM_BEAUTIFY_FLAG" val=""/>
</p:tagLst>
</file>

<file path=ppt/tags/tag732.xml><?xml version="1.0" encoding="utf-8"?>
<p:tagLst xmlns:p="http://schemas.openxmlformats.org/presentationml/2006/main">
  <p:tag name="KSO_WM_BEAUTIFY_FLAG" val=""/>
</p:tagLst>
</file>

<file path=ppt/tags/tag733.xml><?xml version="1.0" encoding="utf-8"?>
<p:tagLst xmlns:p="http://schemas.openxmlformats.org/presentationml/2006/main">
  <p:tag name="KSO_WM_BEAUTIFY_FLAG" val=""/>
</p:tagLst>
</file>

<file path=ppt/tags/tag734.xml><?xml version="1.0" encoding="utf-8"?>
<p:tagLst xmlns:p="http://schemas.openxmlformats.org/presentationml/2006/main">
  <p:tag name="KSO_WM_BEAUTIFY_FLAG" val=""/>
</p:tagLst>
</file>

<file path=ppt/tags/tag735.xml><?xml version="1.0" encoding="utf-8"?>
<p:tagLst xmlns:p="http://schemas.openxmlformats.org/presentationml/2006/main">
  <p:tag name="KSO_WM_BEAUTIFY_FLAG" val=""/>
</p:tagLst>
</file>

<file path=ppt/tags/tag736.xml><?xml version="1.0" encoding="utf-8"?>
<p:tagLst xmlns:p="http://schemas.openxmlformats.org/presentationml/2006/main">
  <p:tag name="KSO_WM_BEAUTIFY_FLAG" val=""/>
</p:tagLst>
</file>

<file path=ppt/tags/tag737.xml><?xml version="1.0" encoding="utf-8"?>
<p:tagLst xmlns:p="http://schemas.openxmlformats.org/presentationml/2006/main">
  <p:tag name="KSO_WM_BEAUTIFY_FLAG" val=""/>
</p:tagLst>
</file>

<file path=ppt/tags/tag738.xml><?xml version="1.0" encoding="utf-8"?>
<p:tagLst xmlns:p="http://schemas.openxmlformats.org/presentationml/2006/main">
  <p:tag name="KSO_WM_BEAUTIFY_FLAG" val=""/>
</p:tagLst>
</file>

<file path=ppt/tags/tag739.xml><?xml version="1.0" encoding="utf-8"?>
<p:tagLst xmlns:p="http://schemas.openxmlformats.org/presentationml/2006/main">
  <p:tag name="KSO_WM_BEAUTIFY_FLAG" val=""/>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0.xml><?xml version="1.0" encoding="utf-8"?>
<p:tagLst xmlns:p="http://schemas.openxmlformats.org/presentationml/2006/main">
  <p:tag name="KSO_WM_BEAUTIFY_FLAG" val=""/>
</p:tagLst>
</file>

<file path=ppt/tags/tag741.xml><?xml version="1.0" encoding="utf-8"?>
<p:tagLst xmlns:p="http://schemas.openxmlformats.org/presentationml/2006/main">
  <p:tag name="KSO_WM_BEAUTIFY_FLAG" val=""/>
</p:tagLst>
</file>

<file path=ppt/tags/tag742.xml><?xml version="1.0" encoding="utf-8"?>
<p:tagLst xmlns:p="http://schemas.openxmlformats.org/presentationml/2006/main">
  <p:tag name="KSO_WM_BEAUTIFY_FLAG" val=""/>
</p:tagLst>
</file>

<file path=ppt/tags/tag743.xml><?xml version="1.0" encoding="utf-8"?>
<p:tagLst xmlns:p="http://schemas.openxmlformats.org/presentationml/2006/main">
  <p:tag name="KSO_WM_BEAUTIFY_FLAG" val=""/>
</p:tagLst>
</file>

<file path=ppt/tags/tag744.xml><?xml version="1.0" encoding="utf-8"?>
<p:tagLst xmlns:p="http://schemas.openxmlformats.org/presentationml/2006/main">
  <p:tag name="KSO_WM_BEAUTIFY_FLAG" val=""/>
</p:tagLst>
</file>

<file path=ppt/tags/tag745.xml><?xml version="1.0" encoding="utf-8"?>
<p:tagLst xmlns:p="http://schemas.openxmlformats.org/presentationml/2006/main">
  <p:tag name="KSO_WM_BEAUTIFY_FLAG" val=""/>
</p:tagLst>
</file>

<file path=ppt/tags/tag746.xml><?xml version="1.0" encoding="utf-8"?>
<p:tagLst xmlns:p="http://schemas.openxmlformats.org/presentationml/2006/main">
  <p:tag name="KSO_WM_BEAUTIFY_FLAG" val=""/>
</p:tagLst>
</file>

<file path=ppt/tags/tag747.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CAN_ADD_NAVIGATION" val="1"/>
  <p:tag name="KSO_WM_SLIDE_BACKGROUND" val="[&quot;navigation&quot;]"/>
  <p:tag name="KSO_WM_SLIDE_RATIO" val="1.777778"/>
  <p:tag name="KSO_WM_SLIDE_COLORSCHEME_VERSION" val="3.2"/>
  <p:tag name="KSO_WM_SLIDE_ID" val="custom20204397_22"/>
  <p:tag name="KSO_WM_TEMPLATE_SUBCATEGORY" val="0"/>
  <p:tag name="KSO_WM_TEMPLATE_MASTER_TYPE" val="1"/>
  <p:tag name="KSO_WM_TEMPLATE_COLOR_TYPE" val="1"/>
  <p:tag name="KSO_WM_SLIDE_TYPE" val="text"/>
  <p:tag name="KSO_WM_SLIDE_SUBTYPE" val="pureTxt"/>
  <p:tag name="KSO_WM_SLIDE_ITEM_CNT" val="5"/>
  <p:tag name="KSO_WM_SLIDE_INDEX" val="22"/>
  <p:tag name="KSO_WM_SLIDE_SIZE" val="836.731*360"/>
  <p:tag name="KSO_WM_SLIDE_POSITION" val="61.4531*120.047"/>
  <p:tag name="KSO_WM_DIAGRAM_GROUP_CODE" val="l1-2"/>
  <p:tag name="KSO_WM_SLIDE_DIAGTYPE" val="l"/>
  <p:tag name="KSO_WM_TAG_VERSION" val="1.0"/>
  <p:tag name="KSO_WM_BEAUTIFY_FLAG" val="#wm#"/>
  <p:tag name="KSO_WM_TEMPLATE_CATEGORY" val="custom"/>
  <p:tag name="KSO_WM_TEMPLATE_INDEX" val="20204397"/>
  <p:tag name="KSO_WM_SLIDE_LAYOUT" val="a_i_l"/>
  <p:tag name="KSO_WM_SLIDE_LAYOUT_CNT" val="1_1_1"/>
  <p:tag name="KSO_WM_SPECIAL_SOURCE" val="bdnull"/>
</p:tagLst>
</file>

<file path=ppt/tags/tag748.xml><?xml version="1.0" encoding="utf-8"?>
<p:tagLst xmlns:p="http://schemas.openxmlformats.org/presentationml/2006/main">
  <p:tag name="KSO_WM_UNIT_NOCLEAR" val="0"/>
  <p:tag name="KSO_WM_UNIT_VALUE" val="8"/>
  <p:tag name="KSO_WM_UNIT_HIGHLIGHT" val="0"/>
  <p:tag name="KSO_WM_UNIT_COMPATIBLE" val="1"/>
  <p:tag name="KSO_WM_UNIT_DIAGRAM_ISNUMVISUAL" val="0"/>
  <p:tag name="KSO_WM_UNIT_DIAGRAM_ISREFERUNIT" val="0"/>
  <p:tag name="KSO_WM_UNIT_TYPE" val="e"/>
  <p:tag name="KSO_WM_UNIT_INDEX" val="1"/>
  <p:tag name="KSO_WM_UNIT_ID" val="custom20204397_7*e*1"/>
  <p:tag name="KSO_WM_TEMPLATE_CATEGORY" val="custom"/>
  <p:tag name="KSO_WM_TEMPLATE_INDEX" val="20204397"/>
  <p:tag name="KSO_WM_UNIT_LAYERLEVEL" val="1"/>
  <p:tag name="KSO_WM_TAG_VERSION" val="1.0"/>
  <p:tag name="KSO_WM_BEAUTIFY_FLAG" val="#wm#"/>
  <p:tag name="KSO_WM_UNIT_PRESET_TEXT" val="Part 01"/>
</p:tagLst>
</file>

<file path=ppt/tags/tag749.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TYPE" val="i"/>
  <p:tag name="KSO_WM_UNIT_INDEX" val="1"/>
  <p:tag name="KSO_WM_UNIT_ID" val="custom20204397_7*i*1"/>
  <p:tag name="KSO_WM_TEMPLATE_CATEGORY" val="custom"/>
  <p:tag name="KSO_WM_TEMPLATE_INDEX" val="20204397"/>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397_7*a*1"/>
  <p:tag name="KSO_WM_TEMPLATE_CATEGORY" val="custom"/>
  <p:tag name="KSO_WM_TEMPLATE_INDEX" val="20204397"/>
  <p:tag name="KSO_WM_UNIT_LAYERLEVEL" val="1"/>
  <p:tag name="KSO_WM_TAG_VERSION" val="1.0"/>
  <p:tag name="KSO_WM_BEAUTIFY_FLAG" val="#wm#"/>
  <p:tag name="KSO_WM_UNIT_PRESET_TEXT" val="单击此处添加标题"/>
</p:tagLst>
</file>

<file path=ppt/tags/tag751.xml><?xml version="1.0" encoding="utf-8"?>
<p:tagLst xmlns:p="http://schemas.openxmlformats.org/presentationml/2006/main">
  <p:tag name="KSO_WM_BEAUTIFY_FLAG" val=""/>
</p:tagLst>
</file>

<file path=ppt/tags/tag752.xml><?xml version="1.0" encoding="utf-8"?>
<p:tagLst xmlns:p="http://schemas.openxmlformats.org/presentationml/2006/main">
  <p:tag name="KSO_WM_BEAUTIFY_FLAG" val=""/>
</p:tagLst>
</file>

<file path=ppt/tags/tag753.xml><?xml version="1.0" encoding="utf-8"?>
<p:tagLst xmlns:p="http://schemas.openxmlformats.org/presentationml/2006/main">
  <p:tag name="KSO_WM_BEAUTIFY_FLAG" val=""/>
</p:tagLst>
</file>

<file path=ppt/tags/tag754.xml><?xml version="1.0" encoding="utf-8"?>
<p:tagLst xmlns:p="http://schemas.openxmlformats.org/presentationml/2006/main">
  <p:tag name="KSO_WM_SLIDE_ID" val="custom20204397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97"/>
  <p:tag name="KSO_WM_SLIDE_LAYOUT" val="a_b_e"/>
  <p:tag name="KSO_WM_SLIDE_LAYOUT_CNT" val="1_1_1"/>
  <p:tag name="KSO_WM_SPECIAL_SOURCE" val="bdnull"/>
</p:tagLst>
</file>

<file path=ppt/tags/tag7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7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7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7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7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761.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762.xml><?xml version="1.0" encoding="utf-8"?>
<p:tagLst xmlns:p="http://schemas.openxmlformats.org/presentationml/2006/main">
  <p:tag name="KSO_WM_BEAUTIFY_FLAG" val=""/>
</p:tagLst>
</file>

<file path=ppt/tags/tag763.xml><?xml version="1.0" encoding="utf-8"?>
<p:tagLst xmlns:p="http://schemas.openxmlformats.org/presentationml/2006/main">
  <p:tag name="KSO_WM_BEAUTIFY_FLAG" val=""/>
</p:tagLst>
</file>

<file path=ppt/tags/tag764.xml><?xml version="1.0" encoding="utf-8"?>
<p:tagLst xmlns:p="http://schemas.openxmlformats.org/presentationml/2006/main">
  <p:tag name="KSO_WM_BEAUTIFY_FLAG" val=""/>
</p:tagLst>
</file>

<file path=ppt/tags/tag765.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7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7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7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7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77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772.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773.xml><?xml version="1.0" encoding="utf-8"?>
<p:tagLst xmlns:p="http://schemas.openxmlformats.org/presentationml/2006/main">
  <p:tag name="KSO_WM_BEAUTIFY_FLAG" val=""/>
</p:tagLst>
</file>

<file path=ppt/tags/tag774.xml><?xml version="1.0" encoding="utf-8"?>
<p:tagLst xmlns:p="http://schemas.openxmlformats.org/presentationml/2006/main">
  <p:tag name="KSO_WM_BEAUTIFY_FLAG" val=""/>
</p:tagLst>
</file>

<file path=ppt/tags/tag775.xml><?xml version="1.0" encoding="utf-8"?>
<p:tagLst xmlns:p="http://schemas.openxmlformats.org/presentationml/2006/main">
  <p:tag name="TABLE_ENDDRAG_ORIGIN_RECT" val="379*202"/>
  <p:tag name="TABLE_ENDDRAG_RECT" val="516*291*379*202"/>
</p:tagLst>
</file>

<file path=ppt/tags/tag776.xml><?xml version="1.0" encoding="utf-8"?>
<p:tagLst xmlns:p="http://schemas.openxmlformats.org/presentationml/2006/main">
  <p:tag name="KSO_WM_BEAUTIFY_FLAG" val=""/>
</p:tagLst>
</file>

<file path=ppt/tags/tag777.xml><?xml version="1.0" encoding="utf-8"?>
<p:tagLst xmlns:p="http://schemas.openxmlformats.org/presentationml/2006/main">
  <p:tag name="KSO_WM_BEAUTIFY_FLAG" val=""/>
</p:tagLst>
</file>

<file path=ppt/tags/tag778.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779.xml><?xml version="1.0" encoding="utf-8"?>
<p:tagLst xmlns:p="http://schemas.openxmlformats.org/presentationml/2006/main">
  <p:tag name="KSO_WM_BEAUTIFY_FLAG" val=""/>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0.xml><?xml version="1.0" encoding="utf-8"?>
<p:tagLst xmlns:p="http://schemas.openxmlformats.org/presentationml/2006/main">
  <p:tag name="KSO_WM_BEAUTIFY_FLAG" val=""/>
</p:tagLst>
</file>

<file path=ppt/tags/tag781.xml><?xml version="1.0" encoding="utf-8"?>
<p:tagLst xmlns:p="http://schemas.openxmlformats.org/presentationml/2006/main">
  <p:tag name="KSO_WM_BEAUTIFY_FLAG" val=""/>
</p:tagLst>
</file>

<file path=ppt/tags/tag782.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b"/>
  <p:tag name="KSO_WM_UNIT_INDEX" val="2"/>
  <p:tag name="KSO_WM_UNIT_ID" val="custom20204397_1*b*2"/>
  <p:tag name="KSO_WM_TEMPLATE_CATEGORY" val="custom"/>
  <p:tag name="KSO_WM_TEMPLATE_INDEX" val="20204397"/>
  <p:tag name="KSO_WM_UNIT_LAYERLEVEL" val="1"/>
  <p:tag name="KSO_WM_TAG_VERSION" val="1.0"/>
  <p:tag name="KSO_WM_BEAUTIFY_FLAG" val=""/>
  <p:tag name="KSO_WM_UNIT_PRESET_TEXT" val="汇报人姓名"/>
  <p:tag name="KSO_WM_UNIT_TEXT_FILL_FORE_SCHEMECOLOR_INDEX_BRIGHTNESS" val="0.35"/>
  <p:tag name="KSO_WM_UNIT_TEXT_FILL_FORE_SCHEMECOLOR_INDEX" val="13"/>
  <p:tag name="KSO_WM_UNIT_TEXT_FILL_TYPE" val="1"/>
</p:tagLst>
</file>

<file path=ppt/tags/tag783.xml><?xml version="1.0" encoding="utf-8"?>
<p:tagLst xmlns:p="http://schemas.openxmlformats.org/presentationml/2006/main">
  <p:tag name="KSO_WM_SLIDE_ID" val="custom20204397_31"/>
  <p:tag name="KSO_WM_TEMPLATE_SUBCATEGORY" val="0"/>
  <p:tag name="KSO_WM_TEMPLATE_MASTER_TYPE" val="1"/>
  <p:tag name="KSO_WM_TEMPLATE_COLOR_TYPE" val="1"/>
  <p:tag name="KSO_WM_SLIDE_TYPE" val="endPage"/>
  <p:tag name="KSO_WM_SLIDE_SUBTYPE" val="pureTxt"/>
  <p:tag name="KSO_WM_SLIDE_ITEM_CNT" val="0"/>
  <p:tag name="KSO_WM_SLIDE_INDEX" val="31"/>
  <p:tag name="KSO_WM_TAG_VERSION" val="1.0"/>
  <p:tag name="KSO_WM_BEAUTIFY_FLAG" val="#wm#"/>
  <p:tag name="KSO_WM_TEMPLATE_CATEGORY" val="custom"/>
  <p:tag name="KSO_WM_TEMPLATE_INDEX" val="20204397"/>
  <p:tag name="KSO_WM_SLIDE_LAYOUT" val="a_b"/>
  <p:tag name="KSO_WM_SLIDE_LAYOUT_CNT" val="1_1"/>
  <p:tag name="KSO_WM_SPECIAL_SOURCE" val="bdnull"/>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245">
      <a:dk1>
        <a:srgbClr val="000000"/>
      </a:dk1>
      <a:lt1>
        <a:srgbClr val="FFFFFF"/>
      </a:lt1>
      <a:dk2>
        <a:srgbClr val="EDF6F7"/>
      </a:dk2>
      <a:lt2>
        <a:srgbClr val="FBFCFC"/>
      </a:lt2>
      <a:accent1>
        <a:srgbClr val="3989AD"/>
      </a:accent1>
      <a:accent2>
        <a:srgbClr val="38A293"/>
      </a:accent2>
      <a:accent3>
        <a:srgbClr val="5B9955"/>
      </a:accent3>
      <a:accent4>
        <a:srgbClr val="C1A24D"/>
      </a:accent4>
      <a:accent5>
        <a:srgbClr val="D07154"/>
      </a:accent5>
      <a:accent6>
        <a:srgbClr val="BB739C"/>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245">
      <a:dk1>
        <a:srgbClr val="000000"/>
      </a:dk1>
      <a:lt1>
        <a:srgbClr val="FFFFFF"/>
      </a:lt1>
      <a:dk2>
        <a:srgbClr val="EDF6F7"/>
      </a:dk2>
      <a:lt2>
        <a:srgbClr val="FBFCFC"/>
      </a:lt2>
      <a:accent1>
        <a:srgbClr val="3989AD"/>
      </a:accent1>
      <a:accent2>
        <a:srgbClr val="38A293"/>
      </a:accent2>
      <a:accent3>
        <a:srgbClr val="5B9955"/>
      </a:accent3>
      <a:accent4>
        <a:srgbClr val="C1A24D"/>
      </a:accent4>
      <a:accent5>
        <a:srgbClr val="D07154"/>
      </a:accent5>
      <a:accent6>
        <a:srgbClr val="BB739C"/>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3837</Words>
  <Application>WPS 文字</Application>
  <PresentationFormat>宽屏</PresentationFormat>
  <Paragraphs>571</Paragraphs>
  <Slides>28</Slides>
  <Notes>1</Notes>
  <HiddenSlides>0</HiddenSlides>
  <MMClips>0</MMClips>
  <ScaleCrop>false</ScaleCrop>
  <HeadingPairs>
    <vt:vector size="6" baseType="variant">
      <vt:variant>
        <vt:lpstr>已用的字体</vt:lpstr>
      </vt:variant>
      <vt:variant>
        <vt:i4>22</vt:i4>
      </vt:variant>
      <vt:variant>
        <vt:lpstr>主题</vt:lpstr>
      </vt:variant>
      <vt:variant>
        <vt:i4>3</vt:i4>
      </vt:variant>
      <vt:variant>
        <vt:lpstr>幻灯片标题</vt:lpstr>
      </vt:variant>
      <vt:variant>
        <vt:i4>28</vt:i4>
      </vt:variant>
    </vt:vector>
  </HeadingPairs>
  <TitlesOfParts>
    <vt:vector size="53" baseType="lpstr">
      <vt:lpstr>Arial</vt:lpstr>
      <vt:lpstr>宋体</vt:lpstr>
      <vt:lpstr>Wingdings</vt:lpstr>
      <vt:lpstr>微软雅黑</vt:lpstr>
      <vt:lpstr>汉仪旗黑</vt:lpstr>
      <vt:lpstr>汉仪旗黑-85S</vt:lpstr>
      <vt:lpstr>汉仪中黑KW</vt:lpstr>
      <vt:lpstr>黑体</vt:lpstr>
      <vt:lpstr>宋体</vt:lpstr>
      <vt:lpstr>Calibri</vt:lpstr>
      <vt:lpstr>Helvetica Neue</vt:lpstr>
      <vt:lpstr>汉仪书宋二KW</vt:lpstr>
      <vt:lpstr>Segoe UI</vt:lpstr>
      <vt:lpstr>苹方-简</vt:lpstr>
      <vt:lpstr>Calibri</vt:lpstr>
      <vt:lpstr>Noto Sans CJK SC Regular</vt:lpstr>
      <vt:lpstr>Noto Sans CJK SC Bold</vt:lpstr>
      <vt:lpstr>Arial Unicode MS</vt:lpstr>
      <vt:lpstr>Thonburi</vt:lpstr>
      <vt:lpstr>微软雅黑</vt:lpstr>
      <vt:lpstr>Arial Bold</vt:lpstr>
      <vt:lpstr>汉仪旗黑-85S</vt:lpstr>
      <vt:lpstr>WPS</vt:lpstr>
      <vt:lpstr>2_Office 主题​​</vt:lpstr>
      <vt:lpstr>1_Office 主题​​</vt:lpstr>
      <vt:lpstr>PowerPoint 演示文稿</vt:lpstr>
      <vt:lpstr>PowerPoint 演示文稿</vt:lpstr>
      <vt:lpstr>立项依据</vt:lpstr>
      <vt:lpstr>PowerPoint 演示文稿</vt:lpstr>
      <vt:lpstr>PowerPoint 演示文稿</vt:lpstr>
      <vt:lpstr>PowerPoint 演示文稿</vt:lpstr>
      <vt:lpstr>PowerPoint 演示文稿</vt:lpstr>
      <vt:lpstr>PowerPoint 演示文稿</vt:lpstr>
      <vt:lpstr>PowerPoint 演示文稿</vt:lpstr>
      <vt:lpstr>立项依据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团队成员</vt:lpstr>
      <vt:lpstr>PowerPoint 演示文稿</vt:lpstr>
      <vt:lpstr>团队成员</vt:lpstr>
      <vt:lpstr>PowerPoint 演示文稿</vt:lpstr>
      <vt:lpstr>PowerPoint 演示文稿</vt:lpstr>
      <vt:lpstr>项目规划</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DAISY CHU</cp:lastModifiedBy>
  <cp:revision>22</cp:revision>
  <dcterms:created xsi:type="dcterms:W3CDTF">2024-06-01T12:11:49Z</dcterms:created>
  <dcterms:modified xsi:type="dcterms:W3CDTF">2024-06-01T12:11:49Z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2052-6.7.1.8828</vt:lpwstr>
  </property>
  <property fmtid="{D5CDD505-2E9C-101B-9397-08002B2CF9AE}" pid="3" name="ICV">
    <vt:lpwstr>3BAE31062F1009863BBE2C66F27340DC_43</vt:lpwstr>
  </property>
</Properties>
</file>